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317" r:id="rId2"/>
    <p:sldId id="324" r:id="rId3"/>
    <p:sldId id="285" r:id="rId4"/>
    <p:sldId id="328" r:id="rId5"/>
  </p:sldIdLst>
  <p:sldSz cx="9144000" cy="5143500" type="screen16x9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BEB"/>
    <a:srgbClr val="FF7C80"/>
    <a:srgbClr val="8CC344"/>
    <a:srgbClr val="004C3F"/>
    <a:srgbClr val="FFBF00"/>
    <a:srgbClr val="222524"/>
    <a:srgbClr val="005DA2"/>
    <a:srgbClr val="F79600"/>
    <a:srgbClr val="3992DB"/>
    <a:srgbClr val="0F1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67" autoAdjust="0"/>
    <p:restoredTop sz="94660" autoAdjust="0"/>
  </p:normalViewPr>
  <p:slideViewPr>
    <p:cSldViewPr>
      <p:cViewPr varScale="1">
        <p:scale>
          <a:sx n="114" d="100"/>
          <a:sy n="114" d="100"/>
        </p:scale>
        <p:origin x="720" y="91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4" d="100"/>
        <a:sy n="104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2419" y="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197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因为我主要对于学术中心比较熟悉，对于其他中心并不十分了解，因此主要说下对于学术中心未来工作的展望。这也是我竞选副主席的原因。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关于中心架构方面，目前学术中心下分三个部门，分别是学术论坛部、学术活动部、学术资料部。我觉得可以考虑把学术论坛部与学术资料部合并，基础学科论坛由学术中心整体以项目组的形式承办，而学术论坛部在上学期编纂获奖论文集的职能与学术资料部合并，因为我觉得这也算是一种资料的编纂。总的来说就是在举办重大活动的时候采用项目组制，在平时采用部门制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之前去上交交流看到了致远笔记，我觉得我们是可以搞起来的，可以考虑先在匡院内部开展，一段时间有了经验后可以向拔尖计划的同学们推广，主要是收集各学科、课程的笔记资源，然后扫描上传到匡院的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ftp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ftp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上已经有了袁帅学长的生物笔记）。事实上我在一些二手书群也看到学长学姐在送笔记，而有需求的人很多，我们完全可以在征得学长学姐同意后做到资源共享。而且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也可以作为匡院的一种传承。在与学长学姐接触的过程中，我相信我们包括下一届的学弟学妹们也能从中收获很多。（后期甚至可以与上交等方面进行对接，当然明年就开始的可能性不大，需要一步步的来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001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779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171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 rot="2700000">
            <a:off x="237026" y="239962"/>
            <a:ext cx="277706" cy="27770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 rot="2700000">
            <a:off x="381043" y="239962"/>
            <a:ext cx="277706" cy="27770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1"/>
          <p:cNvSpPr txBox="1">
            <a:spLocks/>
          </p:cNvSpPr>
          <p:nvPr userDrawn="1"/>
        </p:nvSpPr>
        <p:spPr>
          <a:xfrm>
            <a:off x="827584" y="17604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方正兰亭超细黑简体"/>
                <a:cs typeface="+mn-ea"/>
                <a:sym typeface="Arial"/>
              </a:rPr>
              <a:t>点击输入标题内容</a:t>
            </a:r>
            <a:endParaRPr lang="en-GB" altLang="zh-CN" sz="1800" b="1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方正兰亭超细黑简体"/>
              <a:cs typeface="+mn-ea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"/>
          <p:cNvSpPr txBox="1">
            <a:spLocks noChangeArrowheads="1"/>
          </p:cNvSpPr>
          <p:nvPr/>
        </p:nvSpPr>
        <p:spPr>
          <a:xfrm>
            <a:off x="620300" y="3215740"/>
            <a:ext cx="1422680" cy="322659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400" dirty="0">
                <a:solidFill>
                  <a:schemeClr val="bg1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Arial"/>
              </a:rPr>
              <a:t>宣讲人：杨政</a:t>
            </a:r>
          </a:p>
        </p:txBody>
      </p:sp>
      <p:sp>
        <p:nvSpPr>
          <p:cNvPr id="48" name="矩形 47"/>
          <p:cNvSpPr/>
          <p:nvPr/>
        </p:nvSpPr>
        <p:spPr>
          <a:xfrm>
            <a:off x="517206" y="2355726"/>
            <a:ext cx="5062906" cy="807903"/>
          </a:xfrm>
          <a:prstGeom prst="rect">
            <a:avLst/>
          </a:prstGeom>
          <a:noFill/>
          <a:ln>
            <a:noFill/>
          </a:ln>
        </p:spPr>
        <p:txBody>
          <a:bodyPr wrap="none" lIns="68571" tIns="34285" rIns="68571" bIns="34285">
            <a:spAutoFit/>
          </a:bodyPr>
          <a:lstStyle/>
          <a:p>
            <a:pPr algn="r"/>
            <a:r>
              <a:rPr lang="zh-CN" altLang="en-US" sz="4800" dirty="0">
                <a:solidFill>
                  <a:srgbClr val="C00000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Arial"/>
              </a:rPr>
              <a:t>学术中心招新宣讲</a:t>
            </a:r>
            <a:endParaRPr lang="en-US" altLang="zh-CN" sz="4800" dirty="0">
              <a:solidFill>
                <a:srgbClr val="C00000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  <a:cs typeface="+mn-ea"/>
              <a:sym typeface="Arial"/>
            </a:endParaRPr>
          </a:p>
        </p:txBody>
      </p:sp>
      <p:pic>
        <p:nvPicPr>
          <p:cNvPr id="3" name="背景音乐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3648" y="-1388690"/>
            <a:ext cx="609600" cy="6096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51354" y="1563638"/>
            <a:ext cx="1581184" cy="807903"/>
          </a:xfrm>
          <a:prstGeom prst="rect">
            <a:avLst/>
          </a:prstGeom>
          <a:noFill/>
          <a:ln>
            <a:noFill/>
          </a:ln>
        </p:spPr>
        <p:txBody>
          <a:bodyPr wrap="none" lIns="68571" tIns="34285" rIns="68571" bIns="34285">
            <a:spAutoFit/>
          </a:bodyPr>
          <a:lstStyle/>
          <a:p>
            <a:pPr algn="r"/>
            <a:r>
              <a:rPr lang="en-US" altLang="zh-CN" sz="4800" dirty="0">
                <a:solidFill>
                  <a:srgbClr val="C00000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Arial"/>
              </a:rPr>
              <a:t>2018</a:t>
            </a:r>
          </a:p>
        </p:txBody>
      </p:sp>
      <p:sp>
        <p:nvSpPr>
          <p:cNvPr id="2" name="矩形 1"/>
          <p:cNvSpPr/>
          <p:nvPr/>
        </p:nvSpPr>
        <p:spPr>
          <a:xfrm rot="2700000">
            <a:off x="6448887" y="2013597"/>
            <a:ext cx="1129538" cy="112953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2700000">
            <a:off x="8132557" y="2027851"/>
            <a:ext cx="1166421" cy="116642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2700000">
            <a:off x="7268461" y="2891947"/>
            <a:ext cx="1166421" cy="116642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2700000">
            <a:off x="7268461" y="1157139"/>
            <a:ext cx="1166421" cy="116642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67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4" grpId="0" animBg="1"/>
      <p:bldP spid="48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1547664" y="1203598"/>
            <a:ext cx="2733396" cy="3449447"/>
            <a:chOff x="655912" y="2105133"/>
            <a:chExt cx="2607791" cy="4693421"/>
          </a:xfrm>
        </p:grpSpPr>
        <p:sp>
          <p:nvSpPr>
            <p:cNvPr id="53" name="直角三角形 69"/>
            <p:cNvSpPr/>
            <p:nvPr/>
          </p:nvSpPr>
          <p:spPr>
            <a:xfrm rot="5400000" flipH="1">
              <a:off x="735314" y="4270165"/>
              <a:ext cx="4693421" cy="363357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54" name="直角三角形 69"/>
            <p:cNvSpPr/>
            <p:nvPr/>
          </p:nvSpPr>
          <p:spPr>
            <a:xfrm flipH="1" flipV="1">
              <a:off x="655912" y="6409659"/>
              <a:ext cx="2605627" cy="334172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55" name="矩形 54"/>
            <p:cNvSpPr/>
            <p:nvPr/>
          </p:nvSpPr>
          <p:spPr>
            <a:xfrm>
              <a:off x="1037203" y="2560945"/>
              <a:ext cx="1894121" cy="387790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56" name="矩形 55"/>
            <p:cNvSpPr/>
            <p:nvPr/>
          </p:nvSpPr>
          <p:spPr>
            <a:xfrm>
              <a:off x="1037203" y="2560945"/>
              <a:ext cx="1894121" cy="582162"/>
            </a:xfrm>
            <a:prstGeom prst="rect">
              <a:avLst/>
            </a:prstGeom>
            <a:gradFill>
              <a:gsLst>
                <a:gs pos="0">
                  <a:srgbClr val="E30613"/>
                </a:gs>
                <a:gs pos="100000">
                  <a:srgbClr val="81040B"/>
                </a:gs>
              </a:gsLst>
              <a:lin ang="36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2496567" y="875679"/>
            <a:ext cx="835592" cy="980929"/>
            <a:chOff x="6591300" y="1966752"/>
            <a:chExt cx="830580" cy="975045"/>
          </a:xfrm>
        </p:grpSpPr>
        <p:sp>
          <p:nvSpPr>
            <p:cNvPr id="58" name="任意多边形 28"/>
            <p:cNvSpPr/>
            <p:nvPr/>
          </p:nvSpPr>
          <p:spPr>
            <a:xfrm>
              <a:off x="6591300" y="2484597"/>
              <a:ext cx="830580" cy="457200"/>
            </a:xfrm>
            <a:custGeom>
              <a:avLst/>
              <a:gdLst>
                <a:gd name="connsiteX0" fmla="*/ 0 w 830580"/>
                <a:gd name="connsiteY0" fmla="*/ 0 h 457200"/>
                <a:gd name="connsiteX1" fmla="*/ 830580 w 830580"/>
                <a:gd name="connsiteY1" fmla="*/ 0 h 457200"/>
                <a:gd name="connsiteX2" fmla="*/ 830580 w 830580"/>
                <a:gd name="connsiteY2" fmla="*/ 457200 h 457200"/>
                <a:gd name="connsiteX3" fmla="*/ 608210 w 830580"/>
                <a:gd name="connsiteY3" fmla="*/ 457200 h 457200"/>
                <a:gd name="connsiteX4" fmla="*/ 608210 w 830580"/>
                <a:gd name="connsiteY4" fmla="*/ 415966 h 457200"/>
                <a:gd name="connsiteX5" fmla="*/ 573326 w 830580"/>
                <a:gd name="connsiteY5" fmla="*/ 415966 h 457200"/>
                <a:gd name="connsiteX6" fmla="*/ 532092 w 830580"/>
                <a:gd name="connsiteY6" fmla="*/ 457200 h 457200"/>
                <a:gd name="connsiteX7" fmla="*/ 298488 w 830580"/>
                <a:gd name="connsiteY7" fmla="*/ 457200 h 457200"/>
                <a:gd name="connsiteX8" fmla="*/ 257254 w 830580"/>
                <a:gd name="connsiteY8" fmla="*/ 415966 h 457200"/>
                <a:gd name="connsiteX9" fmla="*/ 222370 w 830580"/>
                <a:gd name="connsiteY9" fmla="*/ 415966 h 457200"/>
                <a:gd name="connsiteX10" fmla="*/ 222370 w 830580"/>
                <a:gd name="connsiteY10" fmla="*/ 457200 h 457200"/>
                <a:gd name="connsiteX11" fmla="*/ 0 w 830580"/>
                <a:gd name="connsiteY11" fmla="*/ 4572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0580" h="457200">
                  <a:moveTo>
                    <a:pt x="0" y="0"/>
                  </a:moveTo>
                  <a:lnTo>
                    <a:pt x="830580" y="0"/>
                  </a:lnTo>
                  <a:lnTo>
                    <a:pt x="830580" y="457200"/>
                  </a:lnTo>
                  <a:lnTo>
                    <a:pt x="608210" y="457200"/>
                  </a:lnTo>
                  <a:lnTo>
                    <a:pt x="608210" y="415966"/>
                  </a:lnTo>
                  <a:lnTo>
                    <a:pt x="573326" y="415966"/>
                  </a:lnTo>
                  <a:lnTo>
                    <a:pt x="532092" y="457200"/>
                  </a:lnTo>
                  <a:lnTo>
                    <a:pt x="298488" y="457200"/>
                  </a:lnTo>
                  <a:lnTo>
                    <a:pt x="257254" y="415966"/>
                  </a:lnTo>
                  <a:lnTo>
                    <a:pt x="222370" y="415966"/>
                  </a:lnTo>
                  <a:lnTo>
                    <a:pt x="222370" y="457200"/>
                  </a:lnTo>
                  <a:lnTo>
                    <a:pt x="0" y="457200"/>
                  </a:lnTo>
                  <a:close/>
                </a:path>
              </a:pathLst>
            </a:custGeom>
            <a:gradFill>
              <a:gsLst>
                <a:gs pos="93000">
                  <a:srgbClr val="363638"/>
                </a:gs>
                <a:gs pos="7000">
                  <a:srgbClr val="313132"/>
                </a:gs>
                <a:gs pos="46000">
                  <a:srgbClr val="3B3B3D"/>
                </a:gs>
                <a:gs pos="93000">
                  <a:schemeClr val="tx1">
                    <a:lumMod val="85000"/>
                    <a:lumOff val="15000"/>
                  </a:schemeClr>
                </a:gs>
                <a:gs pos="7000">
                  <a:schemeClr val="tx1">
                    <a:lumMod val="85000"/>
                    <a:lumOff val="1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762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59" name="任意多边形 29"/>
            <p:cNvSpPr/>
            <p:nvPr/>
          </p:nvSpPr>
          <p:spPr>
            <a:xfrm>
              <a:off x="6790111" y="1966752"/>
              <a:ext cx="432956" cy="938372"/>
            </a:xfrm>
            <a:custGeom>
              <a:avLst/>
              <a:gdLst>
                <a:gd name="connsiteX0" fmla="*/ 216478 w 432956"/>
                <a:gd name="connsiteY0" fmla="*/ 0 h 938372"/>
                <a:gd name="connsiteX1" fmla="*/ 432956 w 432956"/>
                <a:gd name="connsiteY1" fmla="*/ 152400 h 938372"/>
                <a:gd name="connsiteX2" fmla="*/ 369551 w 432956"/>
                <a:gd name="connsiteY2" fmla="*/ 260163 h 938372"/>
                <a:gd name="connsiteX3" fmla="*/ 309290 w 432956"/>
                <a:gd name="connsiteY3" fmla="*/ 288766 h 938372"/>
                <a:gd name="connsiteX4" fmla="*/ 318874 w 432956"/>
                <a:gd name="connsiteY4" fmla="*/ 390981 h 938372"/>
                <a:gd name="connsiteX5" fmla="*/ 391740 w 432956"/>
                <a:gd name="connsiteY5" fmla="*/ 938372 h 938372"/>
                <a:gd name="connsiteX6" fmla="*/ 41218 w 432956"/>
                <a:gd name="connsiteY6" fmla="*/ 938372 h 938372"/>
                <a:gd name="connsiteX7" fmla="*/ 113192 w 432956"/>
                <a:gd name="connsiteY7" fmla="*/ 391428 h 938372"/>
                <a:gd name="connsiteX8" fmla="*/ 123385 w 432956"/>
                <a:gd name="connsiteY8" fmla="*/ 288632 h 938372"/>
                <a:gd name="connsiteX9" fmla="*/ 63405 w 432956"/>
                <a:gd name="connsiteY9" fmla="*/ 260163 h 938372"/>
                <a:gd name="connsiteX10" fmla="*/ 0 w 432956"/>
                <a:gd name="connsiteY10" fmla="*/ 152400 h 938372"/>
                <a:gd name="connsiteX11" fmla="*/ 216478 w 432956"/>
                <a:gd name="connsiteY11" fmla="*/ 0 h 938372"/>
                <a:gd name="connsiteX0-1" fmla="*/ 216478 w 432956"/>
                <a:gd name="connsiteY0-2" fmla="*/ 0 h 938372"/>
                <a:gd name="connsiteX1-3" fmla="*/ 432956 w 432956"/>
                <a:gd name="connsiteY1-4" fmla="*/ 152400 h 938372"/>
                <a:gd name="connsiteX2-5" fmla="*/ 369551 w 432956"/>
                <a:gd name="connsiteY2-6" fmla="*/ 260163 h 938372"/>
                <a:gd name="connsiteX3-7" fmla="*/ 309290 w 432956"/>
                <a:gd name="connsiteY3-8" fmla="*/ 288766 h 938372"/>
                <a:gd name="connsiteX4-9" fmla="*/ 318874 w 432956"/>
                <a:gd name="connsiteY4-10" fmla="*/ 390981 h 938372"/>
                <a:gd name="connsiteX5-11" fmla="*/ 391740 w 432956"/>
                <a:gd name="connsiteY5-12" fmla="*/ 938372 h 938372"/>
                <a:gd name="connsiteX6-13" fmla="*/ 41218 w 432956"/>
                <a:gd name="connsiteY6-14" fmla="*/ 938372 h 938372"/>
                <a:gd name="connsiteX7-15" fmla="*/ 113192 w 432956"/>
                <a:gd name="connsiteY7-16" fmla="*/ 391428 h 938372"/>
                <a:gd name="connsiteX8-17" fmla="*/ 63405 w 432956"/>
                <a:gd name="connsiteY8-18" fmla="*/ 260163 h 938372"/>
                <a:gd name="connsiteX9-19" fmla="*/ 0 w 432956"/>
                <a:gd name="connsiteY9-20" fmla="*/ 152400 h 938372"/>
                <a:gd name="connsiteX10-21" fmla="*/ 216478 w 432956"/>
                <a:gd name="connsiteY10-22" fmla="*/ 0 h 938372"/>
                <a:gd name="connsiteX0-23" fmla="*/ 216478 w 432956"/>
                <a:gd name="connsiteY0-24" fmla="*/ 0 h 938372"/>
                <a:gd name="connsiteX1-25" fmla="*/ 432956 w 432956"/>
                <a:gd name="connsiteY1-26" fmla="*/ 152400 h 938372"/>
                <a:gd name="connsiteX2-27" fmla="*/ 369551 w 432956"/>
                <a:gd name="connsiteY2-28" fmla="*/ 260163 h 938372"/>
                <a:gd name="connsiteX3-29" fmla="*/ 309290 w 432956"/>
                <a:gd name="connsiteY3-30" fmla="*/ 288766 h 938372"/>
                <a:gd name="connsiteX4-31" fmla="*/ 318874 w 432956"/>
                <a:gd name="connsiteY4-32" fmla="*/ 390981 h 938372"/>
                <a:gd name="connsiteX5-33" fmla="*/ 391740 w 432956"/>
                <a:gd name="connsiteY5-34" fmla="*/ 938372 h 938372"/>
                <a:gd name="connsiteX6-35" fmla="*/ 41218 w 432956"/>
                <a:gd name="connsiteY6-36" fmla="*/ 938372 h 938372"/>
                <a:gd name="connsiteX7-37" fmla="*/ 113192 w 432956"/>
                <a:gd name="connsiteY7-38" fmla="*/ 391428 h 938372"/>
                <a:gd name="connsiteX8-39" fmla="*/ 63405 w 432956"/>
                <a:gd name="connsiteY8-40" fmla="*/ 260163 h 938372"/>
                <a:gd name="connsiteX9-41" fmla="*/ 0 w 432956"/>
                <a:gd name="connsiteY9-42" fmla="*/ 152400 h 938372"/>
                <a:gd name="connsiteX10-43" fmla="*/ 216478 w 432956"/>
                <a:gd name="connsiteY10-44" fmla="*/ 0 h 938372"/>
                <a:gd name="connsiteX0-45" fmla="*/ 216478 w 432956"/>
                <a:gd name="connsiteY0-46" fmla="*/ 0 h 938372"/>
                <a:gd name="connsiteX1-47" fmla="*/ 432956 w 432956"/>
                <a:gd name="connsiteY1-48" fmla="*/ 152400 h 938372"/>
                <a:gd name="connsiteX2-49" fmla="*/ 369551 w 432956"/>
                <a:gd name="connsiteY2-50" fmla="*/ 260163 h 938372"/>
                <a:gd name="connsiteX3-51" fmla="*/ 309290 w 432956"/>
                <a:gd name="connsiteY3-52" fmla="*/ 288766 h 938372"/>
                <a:gd name="connsiteX4-53" fmla="*/ 318874 w 432956"/>
                <a:gd name="connsiteY4-54" fmla="*/ 390981 h 938372"/>
                <a:gd name="connsiteX5-55" fmla="*/ 391740 w 432956"/>
                <a:gd name="connsiteY5-56" fmla="*/ 938372 h 938372"/>
                <a:gd name="connsiteX6-57" fmla="*/ 41218 w 432956"/>
                <a:gd name="connsiteY6-58" fmla="*/ 938372 h 938372"/>
                <a:gd name="connsiteX7-59" fmla="*/ 110017 w 432956"/>
                <a:gd name="connsiteY7-60" fmla="*/ 429528 h 938372"/>
                <a:gd name="connsiteX8-61" fmla="*/ 63405 w 432956"/>
                <a:gd name="connsiteY8-62" fmla="*/ 260163 h 938372"/>
                <a:gd name="connsiteX9-63" fmla="*/ 0 w 432956"/>
                <a:gd name="connsiteY9-64" fmla="*/ 152400 h 938372"/>
                <a:gd name="connsiteX10-65" fmla="*/ 216478 w 432956"/>
                <a:gd name="connsiteY10-66" fmla="*/ 0 h 938372"/>
                <a:gd name="connsiteX0-67" fmla="*/ 216478 w 432956"/>
                <a:gd name="connsiteY0-68" fmla="*/ 0 h 938372"/>
                <a:gd name="connsiteX1-69" fmla="*/ 432956 w 432956"/>
                <a:gd name="connsiteY1-70" fmla="*/ 152400 h 938372"/>
                <a:gd name="connsiteX2-71" fmla="*/ 369551 w 432956"/>
                <a:gd name="connsiteY2-72" fmla="*/ 260163 h 938372"/>
                <a:gd name="connsiteX3-73" fmla="*/ 309290 w 432956"/>
                <a:gd name="connsiteY3-74" fmla="*/ 288766 h 938372"/>
                <a:gd name="connsiteX4-75" fmla="*/ 318874 w 432956"/>
                <a:gd name="connsiteY4-76" fmla="*/ 390981 h 938372"/>
                <a:gd name="connsiteX5-77" fmla="*/ 391740 w 432956"/>
                <a:gd name="connsiteY5-78" fmla="*/ 938372 h 938372"/>
                <a:gd name="connsiteX6-79" fmla="*/ 41218 w 432956"/>
                <a:gd name="connsiteY6-80" fmla="*/ 938372 h 938372"/>
                <a:gd name="connsiteX7-81" fmla="*/ 110017 w 432956"/>
                <a:gd name="connsiteY7-82" fmla="*/ 429528 h 938372"/>
                <a:gd name="connsiteX8-83" fmla="*/ 63405 w 432956"/>
                <a:gd name="connsiteY8-84" fmla="*/ 260163 h 938372"/>
                <a:gd name="connsiteX9-85" fmla="*/ 0 w 432956"/>
                <a:gd name="connsiteY9-86" fmla="*/ 152400 h 938372"/>
                <a:gd name="connsiteX10-87" fmla="*/ 216478 w 432956"/>
                <a:gd name="connsiteY10-88" fmla="*/ 0 h 938372"/>
                <a:gd name="connsiteX0-89" fmla="*/ 216478 w 432956"/>
                <a:gd name="connsiteY0-90" fmla="*/ 0 h 938372"/>
                <a:gd name="connsiteX1-91" fmla="*/ 432956 w 432956"/>
                <a:gd name="connsiteY1-92" fmla="*/ 152400 h 938372"/>
                <a:gd name="connsiteX2-93" fmla="*/ 369551 w 432956"/>
                <a:gd name="connsiteY2-94" fmla="*/ 260163 h 938372"/>
                <a:gd name="connsiteX3-95" fmla="*/ 309290 w 432956"/>
                <a:gd name="connsiteY3-96" fmla="*/ 288766 h 938372"/>
                <a:gd name="connsiteX4-97" fmla="*/ 318874 w 432956"/>
                <a:gd name="connsiteY4-98" fmla="*/ 390981 h 938372"/>
                <a:gd name="connsiteX5-99" fmla="*/ 391740 w 432956"/>
                <a:gd name="connsiteY5-100" fmla="*/ 938372 h 938372"/>
                <a:gd name="connsiteX6-101" fmla="*/ 41218 w 432956"/>
                <a:gd name="connsiteY6-102" fmla="*/ 938372 h 938372"/>
                <a:gd name="connsiteX7-103" fmla="*/ 110017 w 432956"/>
                <a:gd name="connsiteY7-104" fmla="*/ 429528 h 938372"/>
                <a:gd name="connsiteX8-105" fmla="*/ 63405 w 432956"/>
                <a:gd name="connsiteY8-106" fmla="*/ 260163 h 938372"/>
                <a:gd name="connsiteX9-107" fmla="*/ 0 w 432956"/>
                <a:gd name="connsiteY9-108" fmla="*/ 152400 h 938372"/>
                <a:gd name="connsiteX10-109" fmla="*/ 216478 w 432956"/>
                <a:gd name="connsiteY10-110" fmla="*/ 0 h 938372"/>
                <a:gd name="connsiteX0-111" fmla="*/ 216478 w 432956"/>
                <a:gd name="connsiteY0-112" fmla="*/ 0 h 938372"/>
                <a:gd name="connsiteX1-113" fmla="*/ 432956 w 432956"/>
                <a:gd name="connsiteY1-114" fmla="*/ 152400 h 938372"/>
                <a:gd name="connsiteX2-115" fmla="*/ 369551 w 432956"/>
                <a:gd name="connsiteY2-116" fmla="*/ 260163 h 938372"/>
                <a:gd name="connsiteX3-117" fmla="*/ 309290 w 432956"/>
                <a:gd name="connsiteY3-118" fmla="*/ 288766 h 938372"/>
                <a:gd name="connsiteX4-119" fmla="*/ 318874 w 432956"/>
                <a:gd name="connsiteY4-120" fmla="*/ 390981 h 938372"/>
                <a:gd name="connsiteX5-121" fmla="*/ 391740 w 432956"/>
                <a:gd name="connsiteY5-122" fmla="*/ 938372 h 938372"/>
                <a:gd name="connsiteX6-123" fmla="*/ 41218 w 432956"/>
                <a:gd name="connsiteY6-124" fmla="*/ 938372 h 938372"/>
                <a:gd name="connsiteX7-125" fmla="*/ 110017 w 432956"/>
                <a:gd name="connsiteY7-126" fmla="*/ 454928 h 938372"/>
                <a:gd name="connsiteX8-127" fmla="*/ 63405 w 432956"/>
                <a:gd name="connsiteY8-128" fmla="*/ 260163 h 938372"/>
                <a:gd name="connsiteX9-129" fmla="*/ 0 w 432956"/>
                <a:gd name="connsiteY9-130" fmla="*/ 152400 h 938372"/>
                <a:gd name="connsiteX10-131" fmla="*/ 216478 w 432956"/>
                <a:gd name="connsiteY10-132" fmla="*/ 0 h 938372"/>
                <a:gd name="connsiteX0-133" fmla="*/ 216478 w 432956"/>
                <a:gd name="connsiteY0-134" fmla="*/ 0 h 938372"/>
                <a:gd name="connsiteX1-135" fmla="*/ 432956 w 432956"/>
                <a:gd name="connsiteY1-136" fmla="*/ 152400 h 938372"/>
                <a:gd name="connsiteX2-137" fmla="*/ 369551 w 432956"/>
                <a:gd name="connsiteY2-138" fmla="*/ 260163 h 938372"/>
                <a:gd name="connsiteX3-139" fmla="*/ 309290 w 432956"/>
                <a:gd name="connsiteY3-140" fmla="*/ 288766 h 938372"/>
                <a:gd name="connsiteX4-141" fmla="*/ 318874 w 432956"/>
                <a:gd name="connsiteY4-142" fmla="*/ 390981 h 938372"/>
                <a:gd name="connsiteX5-143" fmla="*/ 391740 w 432956"/>
                <a:gd name="connsiteY5-144" fmla="*/ 938372 h 938372"/>
                <a:gd name="connsiteX6-145" fmla="*/ 41218 w 432956"/>
                <a:gd name="connsiteY6-146" fmla="*/ 938372 h 938372"/>
                <a:gd name="connsiteX7-147" fmla="*/ 110017 w 432956"/>
                <a:gd name="connsiteY7-148" fmla="*/ 454928 h 938372"/>
                <a:gd name="connsiteX8-149" fmla="*/ 63405 w 432956"/>
                <a:gd name="connsiteY8-150" fmla="*/ 260163 h 938372"/>
                <a:gd name="connsiteX9-151" fmla="*/ 0 w 432956"/>
                <a:gd name="connsiteY9-152" fmla="*/ 152400 h 938372"/>
                <a:gd name="connsiteX10-153" fmla="*/ 216478 w 432956"/>
                <a:gd name="connsiteY10-154" fmla="*/ 0 h 938372"/>
                <a:gd name="connsiteX0-155" fmla="*/ 216478 w 432956"/>
                <a:gd name="connsiteY0-156" fmla="*/ 0 h 938372"/>
                <a:gd name="connsiteX1-157" fmla="*/ 432956 w 432956"/>
                <a:gd name="connsiteY1-158" fmla="*/ 152400 h 938372"/>
                <a:gd name="connsiteX2-159" fmla="*/ 369551 w 432956"/>
                <a:gd name="connsiteY2-160" fmla="*/ 260163 h 938372"/>
                <a:gd name="connsiteX3-161" fmla="*/ 309290 w 432956"/>
                <a:gd name="connsiteY3-162" fmla="*/ 288766 h 938372"/>
                <a:gd name="connsiteX4-163" fmla="*/ 318874 w 432956"/>
                <a:gd name="connsiteY4-164" fmla="*/ 390981 h 938372"/>
                <a:gd name="connsiteX5-165" fmla="*/ 391740 w 432956"/>
                <a:gd name="connsiteY5-166" fmla="*/ 938372 h 938372"/>
                <a:gd name="connsiteX6-167" fmla="*/ 41218 w 432956"/>
                <a:gd name="connsiteY6-168" fmla="*/ 938372 h 938372"/>
                <a:gd name="connsiteX7-169" fmla="*/ 110017 w 432956"/>
                <a:gd name="connsiteY7-170" fmla="*/ 454928 h 938372"/>
                <a:gd name="connsiteX8-171" fmla="*/ 63405 w 432956"/>
                <a:gd name="connsiteY8-172" fmla="*/ 260163 h 938372"/>
                <a:gd name="connsiteX9-173" fmla="*/ 0 w 432956"/>
                <a:gd name="connsiteY9-174" fmla="*/ 152400 h 938372"/>
                <a:gd name="connsiteX10-175" fmla="*/ 216478 w 432956"/>
                <a:gd name="connsiteY10-176" fmla="*/ 0 h 938372"/>
                <a:gd name="connsiteX0-177" fmla="*/ 216478 w 432956"/>
                <a:gd name="connsiteY0-178" fmla="*/ 0 h 938372"/>
                <a:gd name="connsiteX1-179" fmla="*/ 432956 w 432956"/>
                <a:gd name="connsiteY1-180" fmla="*/ 152400 h 938372"/>
                <a:gd name="connsiteX2-181" fmla="*/ 369551 w 432956"/>
                <a:gd name="connsiteY2-182" fmla="*/ 260163 h 938372"/>
                <a:gd name="connsiteX3-183" fmla="*/ 309290 w 432956"/>
                <a:gd name="connsiteY3-184" fmla="*/ 288766 h 938372"/>
                <a:gd name="connsiteX4-185" fmla="*/ 318874 w 432956"/>
                <a:gd name="connsiteY4-186" fmla="*/ 390981 h 938372"/>
                <a:gd name="connsiteX5-187" fmla="*/ 391740 w 432956"/>
                <a:gd name="connsiteY5-188" fmla="*/ 938372 h 938372"/>
                <a:gd name="connsiteX6-189" fmla="*/ 41218 w 432956"/>
                <a:gd name="connsiteY6-190" fmla="*/ 938372 h 938372"/>
                <a:gd name="connsiteX7-191" fmla="*/ 122717 w 432956"/>
                <a:gd name="connsiteY7-192" fmla="*/ 458103 h 938372"/>
                <a:gd name="connsiteX8-193" fmla="*/ 63405 w 432956"/>
                <a:gd name="connsiteY8-194" fmla="*/ 260163 h 938372"/>
                <a:gd name="connsiteX9-195" fmla="*/ 0 w 432956"/>
                <a:gd name="connsiteY9-196" fmla="*/ 152400 h 938372"/>
                <a:gd name="connsiteX10-197" fmla="*/ 216478 w 432956"/>
                <a:gd name="connsiteY10-198" fmla="*/ 0 h 938372"/>
                <a:gd name="connsiteX0-199" fmla="*/ 216478 w 432956"/>
                <a:gd name="connsiteY0-200" fmla="*/ 0 h 938372"/>
                <a:gd name="connsiteX1-201" fmla="*/ 432956 w 432956"/>
                <a:gd name="connsiteY1-202" fmla="*/ 152400 h 938372"/>
                <a:gd name="connsiteX2-203" fmla="*/ 369551 w 432956"/>
                <a:gd name="connsiteY2-204" fmla="*/ 260163 h 938372"/>
                <a:gd name="connsiteX3-205" fmla="*/ 309290 w 432956"/>
                <a:gd name="connsiteY3-206" fmla="*/ 288766 h 938372"/>
                <a:gd name="connsiteX4-207" fmla="*/ 318874 w 432956"/>
                <a:gd name="connsiteY4-208" fmla="*/ 390981 h 938372"/>
                <a:gd name="connsiteX5-209" fmla="*/ 391740 w 432956"/>
                <a:gd name="connsiteY5-210" fmla="*/ 938372 h 938372"/>
                <a:gd name="connsiteX6-211" fmla="*/ 41218 w 432956"/>
                <a:gd name="connsiteY6-212" fmla="*/ 938372 h 938372"/>
                <a:gd name="connsiteX7-213" fmla="*/ 122717 w 432956"/>
                <a:gd name="connsiteY7-214" fmla="*/ 458103 h 938372"/>
                <a:gd name="connsiteX8-215" fmla="*/ 63405 w 432956"/>
                <a:gd name="connsiteY8-216" fmla="*/ 260163 h 938372"/>
                <a:gd name="connsiteX9-217" fmla="*/ 0 w 432956"/>
                <a:gd name="connsiteY9-218" fmla="*/ 152400 h 938372"/>
                <a:gd name="connsiteX10-219" fmla="*/ 216478 w 432956"/>
                <a:gd name="connsiteY10-220" fmla="*/ 0 h 938372"/>
                <a:gd name="connsiteX0-221" fmla="*/ 216478 w 432956"/>
                <a:gd name="connsiteY0-222" fmla="*/ 0 h 938372"/>
                <a:gd name="connsiteX1-223" fmla="*/ 432956 w 432956"/>
                <a:gd name="connsiteY1-224" fmla="*/ 152400 h 938372"/>
                <a:gd name="connsiteX2-225" fmla="*/ 369551 w 432956"/>
                <a:gd name="connsiteY2-226" fmla="*/ 260163 h 938372"/>
                <a:gd name="connsiteX3-227" fmla="*/ 309290 w 432956"/>
                <a:gd name="connsiteY3-228" fmla="*/ 288766 h 938372"/>
                <a:gd name="connsiteX4-229" fmla="*/ 318874 w 432956"/>
                <a:gd name="connsiteY4-230" fmla="*/ 390981 h 938372"/>
                <a:gd name="connsiteX5-231" fmla="*/ 391740 w 432956"/>
                <a:gd name="connsiteY5-232" fmla="*/ 938372 h 938372"/>
                <a:gd name="connsiteX6-233" fmla="*/ 41218 w 432956"/>
                <a:gd name="connsiteY6-234" fmla="*/ 938372 h 938372"/>
                <a:gd name="connsiteX7-235" fmla="*/ 122717 w 432956"/>
                <a:gd name="connsiteY7-236" fmla="*/ 458103 h 938372"/>
                <a:gd name="connsiteX8-237" fmla="*/ 63405 w 432956"/>
                <a:gd name="connsiteY8-238" fmla="*/ 260163 h 938372"/>
                <a:gd name="connsiteX9-239" fmla="*/ 0 w 432956"/>
                <a:gd name="connsiteY9-240" fmla="*/ 152400 h 938372"/>
                <a:gd name="connsiteX10-241" fmla="*/ 216478 w 432956"/>
                <a:gd name="connsiteY10-242" fmla="*/ 0 h 938372"/>
                <a:gd name="connsiteX0-243" fmla="*/ 216478 w 432956"/>
                <a:gd name="connsiteY0-244" fmla="*/ 0 h 938372"/>
                <a:gd name="connsiteX1-245" fmla="*/ 432956 w 432956"/>
                <a:gd name="connsiteY1-246" fmla="*/ 152400 h 938372"/>
                <a:gd name="connsiteX2-247" fmla="*/ 369551 w 432956"/>
                <a:gd name="connsiteY2-248" fmla="*/ 260163 h 938372"/>
                <a:gd name="connsiteX3-249" fmla="*/ 309290 w 432956"/>
                <a:gd name="connsiteY3-250" fmla="*/ 288766 h 938372"/>
                <a:gd name="connsiteX4-251" fmla="*/ 318874 w 432956"/>
                <a:gd name="connsiteY4-252" fmla="*/ 390981 h 938372"/>
                <a:gd name="connsiteX5-253" fmla="*/ 391740 w 432956"/>
                <a:gd name="connsiteY5-254" fmla="*/ 938372 h 938372"/>
                <a:gd name="connsiteX6-255" fmla="*/ 41218 w 432956"/>
                <a:gd name="connsiteY6-256" fmla="*/ 938372 h 938372"/>
                <a:gd name="connsiteX7-257" fmla="*/ 122717 w 432956"/>
                <a:gd name="connsiteY7-258" fmla="*/ 458103 h 938372"/>
                <a:gd name="connsiteX8-259" fmla="*/ 63405 w 432956"/>
                <a:gd name="connsiteY8-260" fmla="*/ 260163 h 938372"/>
                <a:gd name="connsiteX9-261" fmla="*/ 0 w 432956"/>
                <a:gd name="connsiteY9-262" fmla="*/ 152400 h 938372"/>
                <a:gd name="connsiteX10-263" fmla="*/ 216478 w 432956"/>
                <a:gd name="connsiteY10-264" fmla="*/ 0 h 938372"/>
                <a:gd name="connsiteX0-265" fmla="*/ 216478 w 432956"/>
                <a:gd name="connsiteY0-266" fmla="*/ 0 h 938372"/>
                <a:gd name="connsiteX1-267" fmla="*/ 432956 w 432956"/>
                <a:gd name="connsiteY1-268" fmla="*/ 152400 h 938372"/>
                <a:gd name="connsiteX2-269" fmla="*/ 369551 w 432956"/>
                <a:gd name="connsiteY2-270" fmla="*/ 260163 h 938372"/>
                <a:gd name="connsiteX3-271" fmla="*/ 309290 w 432956"/>
                <a:gd name="connsiteY3-272" fmla="*/ 288766 h 938372"/>
                <a:gd name="connsiteX4-273" fmla="*/ 318874 w 432956"/>
                <a:gd name="connsiteY4-274" fmla="*/ 390981 h 938372"/>
                <a:gd name="connsiteX5-275" fmla="*/ 391740 w 432956"/>
                <a:gd name="connsiteY5-276" fmla="*/ 938372 h 938372"/>
                <a:gd name="connsiteX6-277" fmla="*/ 41218 w 432956"/>
                <a:gd name="connsiteY6-278" fmla="*/ 938372 h 938372"/>
                <a:gd name="connsiteX7-279" fmla="*/ 122717 w 432956"/>
                <a:gd name="connsiteY7-280" fmla="*/ 458103 h 938372"/>
                <a:gd name="connsiteX8-281" fmla="*/ 63405 w 432956"/>
                <a:gd name="connsiteY8-282" fmla="*/ 260163 h 938372"/>
                <a:gd name="connsiteX9-283" fmla="*/ 0 w 432956"/>
                <a:gd name="connsiteY9-284" fmla="*/ 152400 h 938372"/>
                <a:gd name="connsiteX10-285" fmla="*/ 216478 w 432956"/>
                <a:gd name="connsiteY10-286" fmla="*/ 0 h 938372"/>
                <a:gd name="connsiteX0-287" fmla="*/ 216478 w 432956"/>
                <a:gd name="connsiteY0-288" fmla="*/ 0 h 938372"/>
                <a:gd name="connsiteX1-289" fmla="*/ 432956 w 432956"/>
                <a:gd name="connsiteY1-290" fmla="*/ 152400 h 938372"/>
                <a:gd name="connsiteX2-291" fmla="*/ 369551 w 432956"/>
                <a:gd name="connsiteY2-292" fmla="*/ 260163 h 938372"/>
                <a:gd name="connsiteX3-293" fmla="*/ 309290 w 432956"/>
                <a:gd name="connsiteY3-294" fmla="*/ 288766 h 938372"/>
                <a:gd name="connsiteX4-295" fmla="*/ 318874 w 432956"/>
                <a:gd name="connsiteY4-296" fmla="*/ 390981 h 938372"/>
                <a:gd name="connsiteX5-297" fmla="*/ 391740 w 432956"/>
                <a:gd name="connsiteY5-298" fmla="*/ 938372 h 938372"/>
                <a:gd name="connsiteX6-299" fmla="*/ 41218 w 432956"/>
                <a:gd name="connsiteY6-300" fmla="*/ 938372 h 938372"/>
                <a:gd name="connsiteX7-301" fmla="*/ 138592 w 432956"/>
                <a:gd name="connsiteY7-302" fmla="*/ 458103 h 938372"/>
                <a:gd name="connsiteX8-303" fmla="*/ 63405 w 432956"/>
                <a:gd name="connsiteY8-304" fmla="*/ 260163 h 938372"/>
                <a:gd name="connsiteX9-305" fmla="*/ 0 w 432956"/>
                <a:gd name="connsiteY9-306" fmla="*/ 152400 h 938372"/>
                <a:gd name="connsiteX10-307" fmla="*/ 216478 w 432956"/>
                <a:gd name="connsiteY10-308" fmla="*/ 0 h 938372"/>
                <a:gd name="connsiteX0-309" fmla="*/ 216478 w 432956"/>
                <a:gd name="connsiteY0-310" fmla="*/ 0 h 938372"/>
                <a:gd name="connsiteX1-311" fmla="*/ 432956 w 432956"/>
                <a:gd name="connsiteY1-312" fmla="*/ 152400 h 938372"/>
                <a:gd name="connsiteX2-313" fmla="*/ 369551 w 432956"/>
                <a:gd name="connsiteY2-314" fmla="*/ 260163 h 938372"/>
                <a:gd name="connsiteX3-315" fmla="*/ 309290 w 432956"/>
                <a:gd name="connsiteY3-316" fmla="*/ 288766 h 938372"/>
                <a:gd name="connsiteX4-317" fmla="*/ 318874 w 432956"/>
                <a:gd name="connsiteY4-318" fmla="*/ 390981 h 938372"/>
                <a:gd name="connsiteX5-319" fmla="*/ 391740 w 432956"/>
                <a:gd name="connsiteY5-320" fmla="*/ 938372 h 938372"/>
                <a:gd name="connsiteX6-321" fmla="*/ 41218 w 432956"/>
                <a:gd name="connsiteY6-322" fmla="*/ 938372 h 938372"/>
                <a:gd name="connsiteX7-323" fmla="*/ 138592 w 432956"/>
                <a:gd name="connsiteY7-324" fmla="*/ 458103 h 938372"/>
                <a:gd name="connsiteX8-325" fmla="*/ 63405 w 432956"/>
                <a:gd name="connsiteY8-326" fmla="*/ 260163 h 938372"/>
                <a:gd name="connsiteX9-327" fmla="*/ 0 w 432956"/>
                <a:gd name="connsiteY9-328" fmla="*/ 152400 h 938372"/>
                <a:gd name="connsiteX10-329" fmla="*/ 216478 w 432956"/>
                <a:gd name="connsiteY10-330" fmla="*/ 0 h 938372"/>
                <a:gd name="connsiteX0-331" fmla="*/ 216478 w 432956"/>
                <a:gd name="connsiteY0-332" fmla="*/ 0 h 938372"/>
                <a:gd name="connsiteX1-333" fmla="*/ 432956 w 432956"/>
                <a:gd name="connsiteY1-334" fmla="*/ 152400 h 938372"/>
                <a:gd name="connsiteX2-335" fmla="*/ 369551 w 432956"/>
                <a:gd name="connsiteY2-336" fmla="*/ 260163 h 938372"/>
                <a:gd name="connsiteX3-337" fmla="*/ 309290 w 432956"/>
                <a:gd name="connsiteY3-338" fmla="*/ 288766 h 938372"/>
                <a:gd name="connsiteX4-339" fmla="*/ 318874 w 432956"/>
                <a:gd name="connsiteY4-340" fmla="*/ 390981 h 938372"/>
                <a:gd name="connsiteX5-341" fmla="*/ 391740 w 432956"/>
                <a:gd name="connsiteY5-342" fmla="*/ 938372 h 938372"/>
                <a:gd name="connsiteX6-343" fmla="*/ 41218 w 432956"/>
                <a:gd name="connsiteY6-344" fmla="*/ 938372 h 938372"/>
                <a:gd name="connsiteX7-345" fmla="*/ 138592 w 432956"/>
                <a:gd name="connsiteY7-346" fmla="*/ 458103 h 938372"/>
                <a:gd name="connsiteX8-347" fmla="*/ 63405 w 432956"/>
                <a:gd name="connsiteY8-348" fmla="*/ 260163 h 938372"/>
                <a:gd name="connsiteX9-349" fmla="*/ 0 w 432956"/>
                <a:gd name="connsiteY9-350" fmla="*/ 152400 h 938372"/>
                <a:gd name="connsiteX10-351" fmla="*/ 216478 w 432956"/>
                <a:gd name="connsiteY10-352" fmla="*/ 0 h 938372"/>
                <a:gd name="connsiteX0-353" fmla="*/ 216478 w 432956"/>
                <a:gd name="connsiteY0-354" fmla="*/ 0 h 938372"/>
                <a:gd name="connsiteX1-355" fmla="*/ 432956 w 432956"/>
                <a:gd name="connsiteY1-356" fmla="*/ 152400 h 938372"/>
                <a:gd name="connsiteX2-357" fmla="*/ 369551 w 432956"/>
                <a:gd name="connsiteY2-358" fmla="*/ 260163 h 938372"/>
                <a:gd name="connsiteX3-359" fmla="*/ 309290 w 432956"/>
                <a:gd name="connsiteY3-360" fmla="*/ 288766 h 938372"/>
                <a:gd name="connsiteX4-361" fmla="*/ 322049 w 432956"/>
                <a:gd name="connsiteY4-362" fmla="*/ 457656 h 938372"/>
                <a:gd name="connsiteX5-363" fmla="*/ 391740 w 432956"/>
                <a:gd name="connsiteY5-364" fmla="*/ 938372 h 938372"/>
                <a:gd name="connsiteX6-365" fmla="*/ 41218 w 432956"/>
                <a:gd name="connsiteY6-366" fmla="*/ 938372 h 938372"/>
                <a:gd name="connsiteX7-367" fmla="*/ 138592 w 432956"/>
                <a:gd name="connsiteY7-368" fmla="*/ 458103 h 938372"/>
                <a:gd name="connsiteX8-369" fmla="*/ 63405 w 432956"/>
                <a:gd name="connsiteY8-370" fmla="*/ 260163 h 938372"/>
                <a:gd name="connsiteX9-371" fmla="*/ 0 w 432956"/>
                <a:gd name="connsiteY9-372" fmla="*/ 152400 h 938372"/>
                <a:gd name="connsiteX10-373" fmla="*/ 216478 w 432956"/>
                <a:gd name="connsiteY10-374" fmla="*/ 0 h 938372"/>
                <a:gd name="connsiteX0-375" fmla="*/ 216478 w 432956"/>
                <a:gd name="connsiteY0-376" fmla="*/ 0 h 938372"/>
                <a:gd name="connsiteX1-377" fmla="*/ 432956 w 432956"/>
                <a:gd name="connsiteY1-378" fmla="*/ 152400 h 938372"/>
                <a:gd name="connsiteX2-379" fmla="*/ 369551 w 432956"/>
                <a:gd name="connsiteY2-380" fmla="*/ 260163 h 938372"/>
                <a:gd name="connsiteX3-381" fmla="*/ 309290 w 432956"/>
                <a:gd name="connsiteY3-382" fmla="*/ 288766 h 938372"/>
                <a:gd name="connsiteX4-383" fmla="*/ 322049 w 432956"/>
                <a:gd name="connsiteY4-384" fmla="*/ 457656 h 938372"/>
                <a:gd name="connsiteX5-385" fmla="*/ 391740 w 432956"/>
                <a:gd name="connsiteY5-386" fmla="*/ 938372 h 938372"/>
                <a:gd name="connsiteX6-387" fmla="*/ 41218 w 432956"/>
                <a:gd name="connsiteY6-388" fmla="*/ 938372 h 938372"/>
                <a:gd name="connsiteX7-389" fmla="*/ 138592 w 432956"/>
                <a:gd name="connsiteY7-390" fmla="*/ 458103 h 938372"/>
                <a:gd name="connsiteX8-391" fmla="*/ 63405 w 432956"/>
                <a:gd name="connsiteY8-392" fmla="*/ 260163 h 938372"/>
                <a:gd name="connsiteX9-393" fmla="*/ 0 w 432956"/>
                <a:gd name="connsiteY9-394" fmla="*/ 152400 h 938372"/>
                <a:gd name="connsiteX10-395" fmla="*/ 216478 w 432956"/>
                <a:gd name="connsiteY10-396" fmla="*/ 0 h 938372"/>
                <a:gd name="connsiteX0-397" fmla="*/ 216478 w 432956"/>
                <a:gd name="connsiteY0-398" fmla="*/ 0 h 938372"/>
                <a:gd name="connsiteX1-399" fmla="*/ 432956 w 432956"/>
                <a:gd name="connsiteY1-400" fmla="*/ 152400 h 938372"/>
                <a:gd name="connsiteX2-401" fmla="*/ 369551 w 432956"/>
                <a:gd name="connsiteY2-402" fmla="*/ 260163 h 938372"/>
                <a:gd name="connsiteX3-403" fmla="*/ 309290 w 432956"/>
                <a:gd name="connsiteY3-404" fmla="*/ 285591 h 938372"/>
                <a:gd name="connsiteX4-405" fmla="*/ 322049 w 432956"/>
                <a:gd name="connsiteY4-406" fmla="*/ 457656 h 938372"/>
                <a:gd name="connsiteX5-407" fmla="*/ 391740 w 432956"/>
                <a:gd name="connsiteY5-408" fmla="*/ 938372 h 938372"/>
                <a:gd name="connsiteX6-409" fmla="*/ 41218 w 432956"/>
                <a:gd name="connsiteY6-410" fmla="*/ 938372 h 938372"/>
                <a:gd name="connsiteX7-411" fmla="*/ 138592 w 432956"/>
                <a:gd name="connsiteY7-412" fmla="*/ 458103 h 938372"/>
                <a:gd name="connsiteX8-413" fmla="*/ 63405 w 432956"/>
                <a:gd name="connsiteY8-414" fmla="*/ 260163 h 938372"/>
                <a:gd name="connsiteX9-415" fmla="*/ 0 w 432956"/>
                <a:gd name="connsiteY9-416" fmla="*/ 152400 h 938372"/>
                <a:gd name="connsiteX10-417" fmla="*/ 216478 w 432956"/>
                <a:gd name="connsiteY10-418" fmla="*/ 0 h 938372"/>
                <a:gd name="connsiteX0-419" fmla="*/ 216478 w 432956"/>
                <a:gd name="connsiteY0-420" fmla="*/ 0 h 938372"/>
                <a:gd name="connsiteX1-421" fmla="*/ 432956 w 432956"/>
                <a:gd name="connsiteY1-422" fmla="*/ 152400 h 938372"/>
                <a:gd name="connsiteX2-423" fmla="*/ 369551 w 432956"/>
                <a:gd name="connsiteY2-424" fmla="*/ 260163 h 938372"/>
                <a:gd name="connsiteX3-425" fmla="*/ 309290 w 432956"/>
                <a:gd name="connsiteY3-426" fmla="*/ 285591 h 938372"/>
                <a:gd name="connsiteX4-427" fmla="*/ 322049 w 432956"/>
                <a:gd name="connsiteY4-428" fmla="*/ 457656 h 938372"/>
                <a:gd name="connsiteX5-429" fmla="*/ 391740 w 432956"/>
                <a:gd name="connsiteY5-430" fmla="*/ 938372 h 938372"/>
                <a:gd name="connsiteX6-431" fmla="*/ 41218 w 432956"/>
                <a:gd name="connsiteY6-432" fmla="*/ 938372 h 938372"/>
                <a:gd name="connsiteX7-433" fmla="*/ 138592 w 432956"/>
                <a:gd name="connsiteY7-434" fmla="*/ 458103 h 938372"/>
                <a:gd name="connsiteX8-435" fmla="*/ 63405 w 432956"/>
                <a:gd name="connsiteY8-436" fmla="*/ 260163 h 938372"/>
                <a:gd name="connsiteX9-437" fmla="*/ 0 w 432956"/>
                <a:gd name="connsiteY9-438" fmla="*/ 152400 h 938372"/>
                <a:gd name="connsiteX10-439" fmla="*/ 216478 w 432956"/>
                <a:gd name="connsiteY10-440" fmla="*/ 0 h 938372"/>
                <a:gd name="connsiteX0-441" fmla="*/ 216478 w 432956"/>
                <a:gd name="connsiteY0-442" fmla="*/ 0 h 938372"/>
                <a:gd name="connsiteX1-443" fmla="*/ 432956 w 432956"/>
                <a:gd name="connsiteY1-444" fmla="*/ 152400 h 938372"/>
                <a:gd name="connsiteX2-445" fmla="*/ 369551 w 432956"/>
                <a:gd name="connsiteY2-446" fmla="*/ 260163 h 938372"/>
                <a:gd name="connsiteX3-447" fmla="*/ 322049 w 432956"/>
                <a:gd name="connsiteY3-448" fmla="*/ 457656 h 938372"/>
                <a:gd name="connsiteX4-449" fmla="*/ 391740 w 432956"/>
                <a:gd name="connsiteY4-450" fmla="*/ 938372 h 938372"/>
                <a:gd name="connsiteX5-451" fmla="*/ 41218 w 432956"/>
                <a:gd name="connsiteY5-452" fmla="*/ 938372 h 938372"/>
                <a:gd name="connsiteX6-453" fmla="*/ 138592 w 432956"/>
                <a:gd name="connsiteY6-454" fmla="*/ 458103 h 938372"/>
                <a:gd name="connsiteX7-455" fmla="*/ 63405 w 432956"/>
                <a:gd name="connsiteY7-456" fmla="*/ 260163 h 938372"/>
                <a:gd name="connsiteX8-457" fmla="*/ 0 w 432956"/>
                <a:gd name="connsiteY8-458" fmla="*/ 152400 h 938372"/>
                <a:gd name="connsiteX9-459" fmla="*/ 216478 w 432956"/>
                <a:gd name="connsiteY9-460" fmla="*/ 0 h 938372"/>
                <a:gd name="connsiteX0-461" fmla="*/ 216478 w 432956"/>
                <a:gd name="connsiteY0-462" fmla="*/ 0 h 938372"/>
                <a:gd name="connsiteX1-463" fmla="*/ 432956 w 432956"/>
                <a:gd name="connsiteY1-464" fmla="*/ 152400 h 938372"/>
                <a:gd name="connsiteX2-465" fmla="*/ 369551 w 432956"/>
                <a:gd name="connsiteY2-466" fmla="*/ 260163 h 938372"/>
                <a:gd name="connsiteX3-467" fmla="*/ 322049 w 432956"/>
                <a:gd name="connsiteY3-468" fmla="*/ 457656 h 938372"/>
                <a:gd name="connsiteX4-469" fmla="*/ 391740 w 432956"/>
                <a:gd name="connsiteY4-470" fmla="*/ 938372 h 938372"/>
                <a:gd name="connsiteX5-471" fmla="*/ 41218 w 432956"/>
                <a:gd name="connsiteY5-472" fmla="*/ 938372 h 938372"/>
                <a:gd name="connsiteX6-473" fmla="*/ 138592 w 432956"/>
                <a:gd name="connsiteY6-474" fmla="*/ 458103 h 938372"/>
                <a:gd name="connsiteX7-475" fmla="*/ 63405 w 432956"/>
                <a:gd name="connsiteY7-476" fmla="*/ 260163 h 938372"/>
                <a:gd name="connsiteX8-477" fmla="*/ 0 w 432956"/>
                <a:gd name="connsiteY8-478" fmla="*/ 152400 h 938372"/>
                <a:gd name="connsiteX9-479" fmla="*/ 216478 w 432956"/>
                <a:gd name="connsiteY9-480" fmla="*/ 0 h 938372"/>
                <a:gd name="connsiteX0-481" fmla="*/ 216478 w 432956"/>
                <a:gd name="connsiteY0-482" fmla="*/ 0 h 938372"/>
                <a:gd name="connsiteX1-483" fmla="*/ 432956 w 432956"/>
                <a:gd name="connsiteY1-484" fmla="*/ 152400 h 938372"/>
                <a:gd name="connsiteX2-485" fmla="*/ 369551 w 432956"/>
                <a:gd name="connsiteY2-486" fmla="*/ 260163 h 938372"/>
                <a:gd name="connsiteX3-487" fmla="*/ 322049 w 432956"/>
                <a:gd name="connsiteY3-488" fmla="*/ 457656 h 938372"/>
                <a:gd name="connsiteX4-489" fmla="*/ 391740 w 432956"/>
                <a:gd name="connsiteY4-490" fmla="*/ 938372 h 938372"/>
                <a:gd name="connsiteX5-491" fmla="*/ 41218 w 432956"/>
                <a:gd name="connsiteY5-492" fmla="*/ 938372 h 938372"/>
                <a:gd name="connsiteX6-493" fmla="*/ 138592 w 432956"/>
                <a:gd name="connsiteY6-494" fmla="*/ 458103 h 938372"/>
                <a:gd name="connsiteX7-495" fmla="*/ 63405 w 432956"/>
                <a:gd name="connsiteY7-496" fmla="*/ 260163 h 938372"/>
                <a:gd name="connsiteX8-497" fmla="*/ 0 w 432956"/>
                <a:gd name="connsiteY8-498" fmla="*/ 152400 h 938372"/>
                <a:gd name="connsiteX9-499" fmla="*/ 216478 w 432956"/>
                <a:gd name="connsiteY9-500" fmla="*/ 0 h 938372"/>
                <a:gd name="connsiteX0-501" fmla="*/ 216478 w 432956"/>
                <a:gd name="connsiteY0-502" fmla="*/ 0 h 938372"/>
                <a:gd name="connsiteX1-503" fmla="*/ 432956 w 432956"/>
                <a:gd name="connsiteY1-504" fmla="*/ 152400 h 938372"/>
                <a:gd name="connsiteX2-505" fmla="*/ 369551 w 432956"/>
                <a:gd name="connsiteY2-506" fmla="*/ 260163 h 938372"/>
                <a:gd name="connsiteX3-507" fmla="*/ 322049 w 432956"/>
                <a:gd name="connsiteY3-508" fmla="*/ 457656 h 938372"/>
                <a:gd name="connsiteX4-509" fmla="*/ 391740 w 432956"/>
                <a:gd name="connsiteY4-510" fmla="*/ 938372 h 938372"/>
                <a:gd name="connsiteX5-511" fmla="*/ 41218 w 432956"/>
                <a:gd name="connsiteY5-512" fmla="*/ 938372 h 938372"/>
                <a:gd name="connsiteX6-513" fmla="*/ 138592 w 432956"/>
                <a:gd name="connsiteY6-514" fmla="*/ 458103 h 938372"/>
                <a:gd name="connsiteX7-515" fmla="*/ 63405 w 432956"/>
                <a:gd name="connsiteY7-516" fmla="*/ 260163 h 938372"/>
                <a:gd name="connsiteX8-517" fmla="*/ 0 w 432956"/>
                <a:gd name="connsiteY8-518" fmla="*/ 152400 h 938372"/>
                <a:gd name="connsiteX9-519" fmla="*/ 216478 w 432956"/>
                <a:gd name="connsiteY9-520" fmla="*/ 0 h 938372"/>
                <a:gd name="connsiteX0-521" fmla="*/ 216478 w 432956"/>
                <a:gd name="connsiteY0-522" fmla="*/ 0 h 938372"/>
                <a:gd name="connsiteX1-523" fmla="*/ 432956 w 432956"/>
                <a:gd name="connsiteY1-524" fmla="*/ 152400 h 938372"/>
                <a:gd name="connsiteX2-525" fmla="*/ 369551 w 432956"/>
                <a:gd name="connsiteY2-526" fmla="*/ 260163 h 938372"/>
                <a:gd name="connsiteX3-527" fmla="*/ 322049 w 432956"/>
                <a:gd name="connsiteY3-528" fmla="*/ 470356 h 938372"/>
                <a:gd name="connsiteX4-529" fmla="*/ 391740 w 432956"/>
                <a:gd name="connsiteY4-530" fmla="*/ 938372 h 938372"/>
                <a:gd name="connsiteX5-531" fmla="*/ 41218 w 432956"/>
                <a:gd name="connsiteY5-532" fmla="*/ 938372 h 938372"/>
                <a:gd name="connsiteX6-533" fmla="*/ 138592 w 432956"/>
                <a:gd name="connsiteY6-534" fmla="*/ 458103 h 938372"/>
                <a:gd name="connsiteX7-535" fmla="*/ 63405 w 432956"/>
                <a:gd name="connsiteY7-536" fmla="*/ 260163 h 938372"/>
                <a:gd name="connsiteX8-537" fmla="*/ 0 w 432956"/>
                <a:gd name="connsiteY8-538" fmla="*/ 152400 h 938372"/>
                <a:gd name="connsiteX9-539" fmla="*/ 216478 w 432956"/>
                <a:gd name="connsiteY9-540" fmla="*/ 0 h 938372"/>
                <a:gd name="connsiteX0-541" fmla="*/ 216478 w 432956"/>
                <a:gd name="connsiteY0-542" fmla="*/ 0 h 938372"/>
                <a:gd name="connsiteX1-543" fmla="*/ 432956 w 432956"/>
                <a:gd name="connsiteY1-544" fmla="*/ 152400 h 938372"/>
                <a:gd name="connsiteX2-545" fmla="*/ 369551 w 432956"/>
                <a:gd name="connsiteY2-546" fmla="*/ 260163 h 938372"/>
                <a:gd name="connsiteX3-547" fmla="*/ 322049 w 432956"/>
                <a:gd name="connsiteY3-548" fmla="*/ 470356 h 938372"/>
                <a:gd name="connsiteX4-549" fmla="*/ 391740 w 432956"/>
                <a:gd name="connsiteY4-550" fmla="*/ 938372 h 938372"/>
                <a:gd name="connsiteX5-551" fmla="*/ 41218 w 432956"/>
                <a:gd name="connsiteY5-552" fmla="*/ 938372 h 938372"/>
                <a:gd name="connsiteX6-553" fmla="*/ 138592 w 432956"/>
                <a:gd name="connsiteY6-554" fmla="*/ 458103 h 938372"/>
                <a:gd name="connsiteX7-555" fmla="*/ 63405 w 432956"/>
                <a:gd name="connsiteY7-556" fmla="*/ 260163 h 938372"/>
                <a:gd name="connsiteX8-557" fmla="*/ 0 w 432956"/>
                <a:gd name="connsiteY8-558" fmla="*/ 152400 h 938372"/>
                <a:gd name="connsiteX9-559" fmla="*/ 216478 w 432956"/>
                <a:gd name="connsiteY9-560" fmla="*/ 0 h 938372"/>
                <a:gd name="connsiteX0-561" fmla="*/ 216478 w 432956"/>
                <a:gd name="connsiteY0-562" fmla="*/ 0 h 938372"/>
                <a:gd name="connsiteX1-563" fmla="*/ 432956 w 432956"/>
                <a:gd name="connsiteY1-564" fmla="*/ 152400 h 938372"/>
                <a:gd name="connsiteX2-565" fmla="*/ 369551 w 432956"/>
                <a:gd name="connsiteY2-566" fmla="*/ 260163 h 938372"/>
                <a:gd name="connsiteX3-567" fmla="*/ 318874 w 432956"/>
                <a:gd name="connsiteY3-568" fmla="*/ 454481 h 938372"/>
                <a:gd name="connsiteX4-569" fmla="*/ 391740 w 432956"/>
                <a:gd name="connsiteY4-570" fmla="*/ 938372 h 938372"/>
                <a:gd name="connsiteX5-571" fmla="*/ 41218 w 432956"/>
                <a:gd name="connsiteY5-572" fmla="*/ 938372 h 938372"/>
                <a:gd name="connsiteX6-573" fmla="*/ 138592 w 432956"/>
                <a:gd name="connsiteY6-574" fmla="*/ 458103 h 938372"/>
                <a:gd name="connsiteX7-575" fmla="*/ 63405 w 432956"/>
                <a:gd name="connsiteY7-576" fmla="*/ 260163 h 938372"/>
                <a:gd name="connsiteX8-577" fmla="*/ 0 w 432956"/>
                <a:gd name="connsiteY8-578" fmla="*/ 152400 h 938372"/>
                <a:gd name="connsiteX9-579" fmla="*/ 216478 w 432956"/>
                <a:gd name="connsiteY9-580" fmla="*/ 0 h 938372"/>
                <a:gd name="connsiteX0-581" fmla="*/ 216478 w 432956"/>
                <a:gd name="connsiteY0-582" fmla="*/ 0 h 938372"/>
                <a:gd name="connsiteX1-583" fmla="*/ 432956 w 432956"/>
                <a:gd name="connsiteY1-584" fmla="*/ 152400 h 938372"/>
                <a:gd name="connsiteX2-585" fmla="*/ 369551 w 432956"/>
                <a:gd name="connsiteY2-586" fmla="*/ 260163 h 938372"/>
                <a:gd name="connsiteX3-587" fmla="*/ 318874 w 432956"/>
                <a:gd name="connsiteY3-588" fmla="*/ 454481 h 938372"/>
                <a:gd name="connsiteX4-589" fmla="*/ 391740 w 432956"/>
                <a:gd name="connsiteY4-590" fmla="*/ 938372 h 938372"/>
                <a:gd name="connsiteX5-591" fmla="*/ 41218 w 432956"/>
                <a:gd name="connsiteY5-592" fmla="*/ 938372 h 938372"/>
                <a:gd name="connsiteX6-593" fmla="*/ 138592 w 432956"/>
                <a:gd name="connsiteY6-594" fmla="*/ 458103 h 938372"/>
                <a:gd name="connsiteX7-595" fmla="*/ 63405 w 432956"/>
                <a:gd name="connsiteY7-596" fmla="*/ 260163 h 938372"/>
                <a:gd name="connsiteX8-597" fmla="*/ 0 w 432956"/>
                <a:gd name="connsiteY8-598" fmla="*/ 152400 h 938372"/>
                <a:gd name="connsiteX9-599" fmla="*/ 216478 w 432956"/>
                <a:gd name="connsiteY9-600" fmla="*/ 0 h 938372"/>
                <a:gd name="connsiteX0-601" fmla="*/ 216478 w 432956"/>
                <a:gd name="connsiteY0-602" fmla="*/ 0 h 938372"/>
                <a:gd name="connsiteX1-603" fmla="*/ 432956 w 432956"/>
                <a:gd name="connsiteY1-604" fmla="*/ 152400 h 938372"/>
                <a:gd name="connsiteX2-605" fmla="*/ 369551 w 432956"/>
                <a:gd name="connsiteY2-606" fmla="*/ 260163 h 938372"/>
                <a:gd name="connsiteX3-607" fmla="*/ 318874 w 432956"/>
                <a:gd name="connsiteY3-608" fmla="*/ 454481 h 938372"/>
                <a:gd name="connsiteX4-609" fmla="*/ 391740 w 432956"/>
                <a:gd name="connsiteY4-610" fmla="*/ 938372 h 938372"/>
                <a:gd name="connsiteX5-611" fmla="*/ 41218 w 432956"/>
                <a:gd name="connsiteY5-612" fmla="*/ 938372 h 938372"/>
                <a:gd name="connsiteX6-613" fmla="*/ 138592 w 432956"/>
                <a:gd name="connsiteY6-614" fmla="*/ 458103 h 938372"/>
                <a:gd name="connsiteX7-615" fmla="*/ 63405 w 432956"/>
                <a:gd name="connsiteY7-616" fmla="*/ 260163 h 938372"/>
                <a:gd name="connsiteX8-617" fmla="*/ 0 w 432956"/>
                <a:gd name="connsiteY8-618" fmla="*/ 152400 h 938372"/>
                <a:gd name="connsiteX9-619" fmla="*/ 216478 w 432956"/>
                <a:gd name="connsiteY9-620" fmla="*/ 0 h 938372"/>
                <a:gd name="connsiteX0-621" fmla="*/ 216478 w 432956"/>
                <a:gd name="connsiteY0-622" fmla="*/ 0 h 938372"/>
                <a:gd name="connsiteX1-623" fmla="*/ 432956 w 432956"/>
                <a:gd name="connsiteY1-624" fmla="*/ 152400 h 938372"/>
                <a:gd name="connsiteX2-625" fmla="*/ 369551 w 432956"/>
                <a:gd name="connsiteY2-626" fmla="*/ 260163 h 938372"/>
                <a:gd name="connsiteX3-627" fmla="*/ 318874 w 432956"/>
                <a:gd name="connsiteY3-628" fmla="*/ 454481 h 938372"/>
                <a:gd name="connsiteX4-629" fmla="*/ 391740 w 432956"/>
                <a:gd name="connsiteY4-630" fmla="*/ 938372 h 938372"/>
                <a:gd name="connsiteX5-631" fmla="*/ 41218 w 432956"/>
                <a:gd name="connsiteY5-632" fmla="*/ 938372 h 938372"/>
                <a:gd name="connsiteX6-633" fmla="*/ 138592 w 432956"/>
                <a:gd name="connsiteY6-634" fmla="*/ 458103 h 938372"/>
                <a:gd name="connsiteX7-635" fmla="*/ 63405 w 432956"/>
                <a:gd name="connsiteY7-636" fmla="*/ 260163 h 938372"/>
                <a:gd name="connsiteX8-637" fmla="*/ 0 w 432956"/>
                <a:gd name="connsiteY8-638" fmla="*/ 152400 h 938372"/>
                <a:gd name="connsiteX9-639" fmla="*/ 216478 w 432956"/>
                <a:gd name="connsiteY9-640" fmla="*/ 0 h 938372"/>
                <a:gd name="connsiteX0-641" fmla="*/ 216478 w 432956"/>
                <a:gd name="connsiteY0-642" fmla="*/ 0 h 938372"/>
                <a:gd name="connsiteX1-643" fmla="*/ 432956 w 432956"/>
                <a:gd name="connsiteY1-644" fmla="*/ 152400 h 938372"/>
                <a:gd name="connsiteX2-645" fmla="*/ 369551 w 432956"/>
                <a:gd name="connsiteY2-646" fmla="*/ 260163 h 938372"/>
                <a:gd name="connsiteX3-647" fmla="*/ 318874 w 432956"/>
                <a:gd name="connsiteY3-648" fmla="*/ 454481 h 938372"/>
                <a:gd name="connsiteX4-649" fmla="*/ 391740 w 432956"/>
                <a:gd name="connsiteY4-650" fmla="*/ 938372 h 938372"/>
                <a:gd name="connsiteX5-651" fmla="*/ 41218 w 432956"/>
                <a:gd name="connsiteY5-652" fmla="*/ 938372 h 938372"/>
                <a:gd name="connsiteX6-653" fmla="*/ 138592 w 432956"/>
                <a:gd name="connsiteY6-654" fmla="*/ 458103 h 938372"/>
                <a:gd name="connsiteX7-655" fmla="*/ 63405 w 432956"/>
                <a:gd name="connsiteY7-656" fmla="*/ 260163 h 938372"/>
                <a:gd name="connsiteX8-657" fmla="*/ 0 w 432956"/>
                <a:gd name="connsiteY8-658" fmla="*/ 152400 h 938372"/>
                <a:gd name="connsiteX9-659" fmla="*/ 216478 w 432956"/>
                <a:gd name="connsiteY9-660" fmla="*/ 0 h 938372"/>
                <a:gd name="connsiteX0-661" fmla="*/ 216478 w 432956"/>
                <a:gd name="connsiteY0-662" fmla="*/ 0 h 938372"/>
                <a:gd name="connsiteX1-663" fmla="*/ 432956 w 432956"/>
                <a:gd name="connsiteY1-664" fmla="*/ 152400 h 938372"/>
                <a:gd name="connsiteX2-665" fmla="*/ 369551 w 432956"/>
                <a:gd name="connsiteY2-666" fmla="*/ 260163 h 938372"/>
                <a:gd name="connsiteX3-667" fmla="*/ 318874 w 432956"/>
                <a:gd name="connsiteY3-668" fmla="*/ 457656 h 938372"/>
                <a:gd name="connsiteX4-669" fmla="*/ 391740 w 432956"/>
                <a:gd name="connsiteY4-670" fmla="*/ 938372 h 938372"/>
                <a:gd name="connsiteX5-671" fmla="*/ 41218 w 432956"/>
                <a:gd name="connsiteY5-672" fmla="*/ 938372 h 938372"/>
                <a:gd name="connsiteX6-673" fmla="*/ 138592 w 432956"/>
                <a:gd name="connsiteY6-674" fmla="*/ 458103 h 938372"/>
                <a:gd name="connsiteX7-675" fmla="*/ 63405 w 432956"/>
                <a:gd name="connsiteY7-676" fmla="*/ 260163 h 938372"/>
                <a:gd name="connsiteX8-677" fmla="*/ 0 w 432956"/>
                <a:gd name="connsiteY8-678" fmla="*/ 152400 h 938372"/>
                <a:gd name="connsiteX9-679" fmla="*/ 216478 w 432956"/>
                <a:gd name="connsiteY9-680" fmla="*/ 0 h 938372"/>
                <a:gd name="connsiteX0-681" fmla="*/ 216478 w 432956"/>
                <a:gd name="connsiteY0-682" fmla="*/ 0 h 938372"/>
                <a:gd name="connsiteX1-683" fmla="*/ 432956 w 432956"/>
                <a:gd name="connsiteY1-684" fmla="*/ 152400 h 938372"/>
                <a:gd name="connsiteX2-685" fmla="*/ 369551 w 432956"/>
                <a:gd name="connsiteY2-686" fmla="*/ 260163 h 938372"/>
                <a:gd name="connsiteX3-687" fmla="*/ 318874 w 432956"/>
                <a:gd name="connsiteY3-688" fmla="*/ 457656 h 938372"/>
                <a:gd name="connsiteX4-689" fmla="*/ 391740 w 432956"/>
                <a:gd name="connsiteY4-690" fmla="*/ 938372 h 938372"/>
                <a:gd name="connsiteX5-691" fmla="*/ 41218 w 432956"/>
                <a:gd name="connsiteY5-692" fmla="*/ 938372 h 938372"/>
                <a:gd name="connsiteX6-693" fmla="*/ 138592 w 432956"/>
                <a:gd name="connsiteY6-694" fmla="*/ 458103 h 938372"/>
                <a:gd name="connsiteX7-695" fmla="*/ 63405 w 432956"/>
                <a:gd name="connsiteY7-696" fmla="*/ 260163 h 938372"/>
                <a:gd name="connsiteX8-697" fmla="*/ 0 w 432956"/>
                <a:gd name="connsiteY8-698" fmla="*/ 152400 h 938372"/>
                <a:gd name="connsiteX9-699" fmla="*/ 216478 w 432956"/>
                <a:gd name="connsiteY9-700" fmla="*/ 0 h 938372"/>
                <a:gd name="connsiteX0-701" fmla="*/ 216478 w 432956"/>
                <a:gd name="connsiteY0-702" fmla="*/ 0 h 938372"/>
                <a:gd name="connsiteX1-703" fmla="*/ 432956 w 432956"/>
                <a:gd name="connsiteY1-704" fmla="*/ 152400 h 938372"/>
                <a:gd name="connsiteX2-705" fmla="*/ 369551 w 432956"/>
                <a:gd name="connsiteY2-706" fmla="*/ 260163 h 938372"/>
                <a:gd name="connsiteX3-707" fmla="*/ 318874 w 432956"/>
                <a:gd name="connsiteY3-708" fmla="*/ 457656 h 938372"/>
                <a:gd name="connsiteX4-709" fmla="*/ 391740 w 432956"/>
                <a:gd name="connsiteY4-710" fmla="*/ 938372 h 938372"/>
                <a:gd name="connsiteX5-711" fmla="*/ 41218 w 432956"/>
                <a:gd name="connsiteY5-712" fmla="*/ 938372 h 938372"/>
                <a:gd name="connsiteX6-713" fmla="*/ 138592 w 432956"/>
                <a:gd name="connsiteY6-714" fmla="*/ 458103 h 938372"/>
                <a:gd name="connsiteX7-715" fmla="*/ 63405 w 432956"/>
                <a:gd name="connsiteY7-716" fmla="*/ 260163 h 938372"/>
                <a:gd name="connsiteX8-717" fmla="*/ 0 w 432956"/>
                <a:gd name="connsiteY8-718" fmla="*/ 152400 h 938372"/>
                <a:gd name="connsiteX9-719" fmla="*/ 216478 w 432956"/>
                <a:gd name="connsiteY9-720" fmla="*/ 0 h 938372"/>
                <a:gd name="connsiteX0-721" fmla="*/ 391740 w 483180"/>
                <a:gd name="connsiteY0-722" fmla="*/ 938372 h 1029812"/>
                <a:gd name="connsiteX1-723" fmla="*/ 41218 w 483180"/>
                <a:gd name="connsiteY1-724" fmla="*/ 938372 h 1029812"/>
                <a:gd name="connsiteX2-725" fmla="*/ 138592 w 483180"/>
                <a:gd name="connsiteY2-726" fmla="*/ 458103 h 1029812"/>
                <a:gd name="connsiteX3-727" fmla="*/ 63405 w 483180"/>
                <a:gd name="connsiteY3-728" fmla="*/ 260163 h 1029812"/>
                <a:gd name="connsiteX4-729" fmla="*/ 0 w 483180"/>
                <a:gd name="connsiteY4-730" fmla="*/ 152400 h 1029812"/>
                <a:gd name="connsiteX5-731" fmla="*/ 216478 w 483180"/>
                <a:gd name="connsiteY5-732" fmla="*/ 0 h 1029812"/>
                <a:gd name="connsiteX6-733" fmla="*/ 432956 w 483180"/>
                <a:gd name="connsiteY6-734" fmla="*/ 152400 h 1029812"/>
                <a:gd name="connsiteX7-735" fmla="*/ 369551 w 483180"/>
                <a:gd name="connsiteY7-736" fmla="*/ 260163 h 1029812"/>
                <a:gd name="connsiteX8-737" fmla="*/ 318874 w 483180"/>
                <a:gd name="connsiteY8-738" fmla="*/ 457656 h 1029812"/>
                <a:gd name="connsiteX9-739" fmla="*/ 483180 w 483180"/>
                <a:gd name="connsiteY9-740" fmla="*/ 1029812 h 1029812"/>
                <a:gd name="connsiteX0-741" fmla="*/ 41218 w 483180"/>
                <a:gd name="connsiteY0-742" fmla="*/ 938372 h 1029812"/>
                <a:gd name="connsiteX1-743" fmla="*/ 138592 w 483180"/>
                <a:gd name="connsiteY1-744" fmla="*/ 458103 h 1029812"/>
                <a:gd name="connsiteX2-745" fmla="*/ 63405 w 483180"/>
                <a:gd name="connsiteY2-746" fmla="*/ 260163 h 1029812"/>
                <a:gd name="connsiteX3-747" fmla="*/ 0 w 483180"/>
                <a:gd name="connsiteY3-748" fmla="*/ 152400 h 1029812"/>
                <a:gd name="connsiteX4-749" fmla="*/ 216478 w 483180"/>
                <a:gd name="connsiteY4-750" fmla="*/ 0 h 1029812"/>
                <a:gd name="connsiteX5-751" fmla="*/ 432956 w 483180"/>
                <a:gd name="connsiteY5-752" fmla="*/ 152400 h 1029812"/>
                <a:gd name="connsiteX6-753" fmla="*/ 369551 w 483180"/>
                <a:gd name="connsiteY6-754" fmla="*/ 260163 h 1029812"/>
                <a:gd name="connsiteX7-755" fmla="*/ 318874 w 483180"/>
                <a:gd name="connsiteY7-756" fmla="*/ 457656 h 1029812"/>
                <a:gd name="connsiteX8-757" fmla="*/ 483180 w 483180"/>
                <a:gd name="connsiteY8-758" fmla="*/ 1029812 h 1029812"/>
                <a:gd name="connsiteX0-759" fmla="*/ 41218 w 432956"/>
                <a:gd name="connsiteY0-760" fmla="*/ 938372 h 938372"/>
                <a:gd name="connsiteX1-761" fmla="*/ 138592 w 432956"/>
                <a:gd name="connsiteY1-762" fmla="*/ 458103 h 938372"/>
                <a:gd name="connsiteX2-763" fmla="*/ 63405 w 432956"/>
                <a:gd name="connsiteY2-764" fmla="*/ 260163 h 938372"/>
                <a:gd name="connsiteX3-765" fmla="*/ 0 w 432956"/>
                <a:gd name="connsiteY3-766" fmla="*/ 152400 h 938372"/>
                <a:gd name="connsiteX4-767" fmla="*/ 216478 w 432956"/>
                <a:gd name="connsiteY4-768" fmla="*/ 0 h 938372"/>
                <a:gd name="connsiteX5-769" fmla="*/ 432956 w 432956"/>
                <a:gd name="connsiteY5-770" fmla="*/ 152400 h 938372"/>
                <a:gd name="connsiteX6-771" fmla="*/ 369551 w 432956"/>
                <a:gd name="connsiteY6-772" fmla="*/ 260163 h 938372"/>
                <a:gd name="connsiteX7-773" fmla="*/ 318874 w 432956"/>
                <a:gd name="connsiteY7-774" fmla="*/ 457656 h 938372"/>
                <a:gd name="connsiteX8-775" fmla="*/ 422855 w 432956"/>
                <a:gd name="connsiteY8-776" fmla="*/ 925037 h 938372"/>
                <a:gd name="connsiteX0-777" fmla="*/ 41218 w 432956"/>
                <a:gd name="connsiteY0-778" fmla="*/ 938372 h 938372"/>
                <a:gd name="connsiteX1-779" fmla="*/ 138592 w 432956"/>
                <a:gd name="connsiteY1-780" fmla="*/ 458103 h 938372"/>
                <a:gd name="connsiteX2-781" fmla="*/ 63405 w 432956"/>
                <a:gd name="connsiteY2-782" fmla="*/ 260163 h 938372"/>
                <a:gd name="connsiteX3-783" fmla="*/ 0 w 432956"/>
                <a:gd name="connsiteY3-784" fmla="*/ 152400 h 938372"/>
                <a:gd name="connsiteX4-785" fmla="*/ 216478 w 432956"/>
                <a:gd name="connsiteY4-786" fmla="*/ 0 h 938372"/>
                <a:gd name="connsiteX5-787" fmla="*/ 432956 w 432956"/>
                <a:gd name="connsiteY5-788" fmla="*/ 152400 h 938372"/>
                <a:gd name="connsiteX6-789" fmla="*/ 369551 w 432956"/>
                <a:gd name="connsiteY6-790" fmla="*/ 260163 h 938372"/>
                <a:gd name="connsiteX7-791" fmla="*/ 318874 w 432956"/>
                <a:gd name="connsiteY7-792" fmla="*/ 457656 h 938372"/>
                <a:gd name="connsiteX8-793" fmla="*/ 422855 w 432956"/>
                <a:gd name="connsiteY8-794" fmla="*/ 925037 h 938372"/>
                <a:gd name="connsiteX0-795" fmla="*/ 41218 w 432956"/>
                <a:gd name="connsiteY0-796" fmla="*/ 938372 h 938372"/>
                <a:gd name="connsiteX1-797" fmla="*/ 138592 w 432956"/>
                <a:gd name="connsiteY1-798" fmla="*/ 458103 h 938372"/>
                <a:gd name="connsiteX2-799" fmla="*/ 63405 w 432956"/>
                <a:gd name="connsiteY2-800" fmla="*/ 260163 h 938372"/>
                <a:gd name="connsiteX3-801" fmla="*/ 0 w 432956"/>
                <a:gd name="connsiteY3-802" fmla="*/ 152400 h 938372"/>
                <a:gd name="connsiteX4-803" fmla="*/ 216478 w 432956"/>
                <a:gd name="connsiteY4-804" fmla="*/ 0 h 938372"/>
                <a:gd name="connsiteX5-805" fmla="*/ 432956 w 432956"/>
                <a:gd name="connsiteY5-806" fmla="*/ 152400 h 938372"/>
                <a:gd name="connsiteX6-807" fmla="*/ 369551 w 432956"/>
                <a:gd name="connsiteY6-808" fmla="*/ 260163 h 938372"/>
                <a:gd name="connsiteX7-809" fmla="*/ 318874 w 432956"/>
                <a:gd name="connsiteY7-810" fmla="*/ 457656 h 938372"/>
                <a:gd name="connsiteX8-811" fmla="*/ 400630 w 432956"/>
                <a:gd name="connsiteY8-812" fmla="*/ 925037 h 938372"/>
                <a:gd name="connsiteX0-813" fmla="*/ 41218 w 432956"/>
                <a:gd name="connsiteY0-814" fmla="*/ 938372 h 938372"/>
                <a:gd name="connsiteX1-815" fmla="*/ 138592 w 432956"/>
                <a:gd name="connsiteY1-816" fmla="*/ 458103 h 938372"/>
                <a:gd name="connsiteX2-817" fmla="*/ 63405 w 432956"/>
                <a:gd name="connsiteY2-818" fmla="*/ 260163 h 938372"/>
                <a:gd name="connsiteX3-819" fmla="*/ 0 w 432956"/>
                <a:gd name="connsiteY3-820" fmla="*/ 152400 h 938372"/>
                <a:gd name="connsiteX4-821" fmla="*/ 216478 w 432956"/>
                <a:gd name="connsiteY4-822" fmla="*/ 0 h 938372"/>
                <a:gd name="connsiteX5-823" fmla="*/ 432956 w 432956"/>
                <a:gd name="connsiteY5-824" fmla="*/ 152400 h 938372"/>
                <a:gd name="connsiteX6-825" fmla="*/ 369551 w 432956"/>
                <a:gd name="connsiteY6-826" fmla="*/ 260163 h 938372"/>
                <a:gd name="connsiteX7-827" fmla="*/ 318874 w 432956"/>
                <a:gd name="connsiteY7-828" fmla="*/ 457656 h 938372"/>
                <a:gd name="connsiteX8-829" fmla="*/ 400630 w 432956"/>
                <a:gd name="connsiteY8-830" fmla="*/ 925037 h 938372"/>
                <a:gd name="connsiteX0-831" fmla="*/ 41218 w 432956"/>
                <a:gd name="connsiteY0-832" fmla="*/ 938372 h 938372"/>
                <a:gd name="connsiteX1-833" fmla="*/ 138592 w 432956"/>
                <a:gd name="connsiteY1-834" fmla="*/ 458103 h 938372"/>
                <a:gd name="connsiteX2-835" fmla="*/ 63405 w 432956"/>
                <a:gd name="connsiteY2-836" fmla="*/ 260163 h 938372"/>
                <a:gd name="connsiteX3-837" fmla="*/ 0 w 432956"/>
                <a:gd name="connsiteY3-838" fmla="*/ 152400 h 938372"/>
                <a:gd name="connsiteX4-839" fmla="*/ 216478 w 432956"/>
                <a:gd name="connsiteY4-840" fmla="*/ 0 h 938372"/>
                <a:gd name="connsiteX5-841" fmla="*/ 432956 w 432956"/>
                <a:gd name="connsiteY5-842" fmla="*/ 152400 h 938372"/>
                <a:gd name="connsiteX6-843" fmla="*/ 369551 w 432956"/>
                <a:gd name="connsiteY6-844" fmla="*/ 260163 h 938372"/>
                <a:gd name="connsiteX7-845" fmla="*/ 318874 w 432956"/>
                <a:gd name="connsiteY7-846" fmla="*/ 454481 h 938372"/>
                <a:gd name="connsiteX8-847" fmla="*/ 400630 w 432956"/>
                <a:gd name="connsiteY8-848" fmla="*/ 925037 h 938372"/>
                <a:gd name="connsiteX0-849" fmla="*/ 41218 w 432956"/>
                <a:gd name="connsiteY0-850" fmla="*/ 938372 h 938372"/>
                <a:gd name="connsiteX1-851" fmla="*/ 138592 w 432956"/>
                <a:gd name="connsiteY1-852" fmla="*/ 458103 h 938372"/>
                <a:gd name="connsiteX2-853" fmla="*/ 63405 w 432956"/>
                <a:gd name="connsiteY2-854" fmla="*/ 260163 h 938372"/>
                <a:gd name="connsiteX3-855" fmla="*/ 0 w 432956"/>
                <a:gd name="connsiteY3-856" fmla="*/ 152400 h 938372"/>
                <a:gd name="connsiteX4-857" fmla="*/ 216478 w 432956"/>
                <a:gd name="connsiteY4-858" fmla="*/ 0 h 938372"/>
                <a:gd name="connsiteX5-859" fmla="*/ 432956 w 432956"/>
                <a:gd name="connsiteY5-860" fmla="*/ 152400 h 938372"/>
                <a:gd name="connsiteX6-861" fmla="*/ 369551 w 432956"/>
                <a:gd name="connsiteY6-862" fmla="*/ 260163 h 938372"/>
                <a:gd name="connsiteX7-863" fmla="*/ 318874 w 432956"/>
                <a:gd name="connsiteY7-864" fmla="*/ 454481 h 938372"/>
                <a:gd name="connsiteX8-865" fmla="*/ 400630 w 432956"/>
                <a:gd name="connsiteY8-866" fmla="*/ 925037 h 938372"/>
                <a:gd name="connsiteX0-867" fmla="*/ 41218 w 432956"/>
                <a:gd name="connsiteY0-868" fmla="*/ 938372 h 938372"/>
                <a:gd name="connsiteX1-869" fmla="*/ 138592 w 432956"/>
                <a:gd name="connsiteY1-870" fmla="*/ 458103 h 938372"/>
                <a:gd name="connsiteX2-871" fmla="*/ 63405 w 432956"/>
                <a:gd name="connsiteY2-872" fmla="*/ 260163 h 938372"/>
                <a:gd name="connsiteX3-873" fmla="*/ 0 w 432956"/>
                <a:gd name="connsiteY3-874" fmla="*/ 152400 h 938372"/>
                <a:gd name="connsiteX4-875" fmla="*/ 216478 w 432956"/>
                <a:gd name="connsiteY4-876" fmla="*/ 0 h 938372"/>
                <a:gd name="connsiteX5-877" fmla="*/ 432956 w 432956"/>
                <a:gd name="connsiteY5-878" fmla="*/ 152400 h 938372"/>
                <a:gd name="connsiteX6-879" fmla="*/ 369551 w 432956"/>
                <a:gd name="connsiteY6-880" fmla="*/ 260163 h 938372"/>
                <a:gd name="connsiteX7-881" fmla="*/ 318874 w 432956"/>
                <a:gd name="connsiteY7-882" fmla="*/ 454481 h 938372"/>
                <a:gd name="connsiteX8-883" fmla="*/ 400630 w 432956"/>
                <a:gd name="connsiteY8-884" fmla="*/ 925037 h 938372"/>
                <a:gd name="connsiteX0-885" fmla="*/ 41218 w 432956"/>
                <a:gd name="connsiteY0-886" fmla="*/ 938372 h 938372"/>
                <a:gd name="connsiteX1-887" fmla="*/ 138592 w 432956"/>
                <a:gd name="connsiteY1-888" fmla="*/ 458103 h 938372"/>
                <a:gd name="connsiteX2-889" fmla="*/ 63405 w 432956"/>
                <a:gd name="connsiteY2-890" fmla="*/ 260163 h 938372"/>
                <a:gd name="connsiteX3-891" fmla="*/ 0 w 432956"/>
                <a:gd name="connsiteY3-892" fmla="*/ 152400 h 938372"/>
                <a:gd name="connsiteX4-893" fmla="*/ 216478 w 432956"/>
                <a:gd name="connsiteY4-894" fmla="*/ 0 h 938372"/>
                <a:gd name="connsiteX5-895" fmla="*/ 432956 w 432956"/>
                <a:gd name="connsiteY5-896" fmla="*/ 152400 h 938372"/>
                <a:gd name="connsiteX6-897" fmla="*/ 369551 w 432956"/>
                <a:gd name="connsiteY6-898" fmla="*/ 260163 h 938372"/>
                <a:gd name="connsiteX7-899" fmla="*/ 318874 w 432956"/>
                <a:gd name="connsiteY7-900" fmla="*/ 454481 h 938372"/>
                <a:gd name="connsiteX8-901" fmla="*/ 400630 w 432956"/>
                <a:gd name="connsiteY8-902" fmla="*/ 925037 h 938372"/>
                <a:gd name="connsiteX0-903" fmla="*/ 41218 w 432956"/>
                <a:gd name="connsiteY0-904" fmla="*/ 938372 h 938372"/>
                <a:gd name="connsiteX1-905" fmla="*/ 138592 w 432956"/>
                <a:gd name="connsiteY1-906" fmla="*/ 458103 h 938372"/>
                <a:gd name="connsiteX2-907" fmla="*/ 63405 w 432956"/>
                <a:gd name="connsiteY2-908" fmla="*/ 260163 h 938372"/>
                <a:gd name="connsiteX3-909" fmla="*/ 0 w 432956"/>
                <a:gd name="connsiteY3-910" fmla="*/ 152400 h 938372"/>
                <a:gd name="connsiteX4-911" fmla="*/ 216478 w 432956"/>
                <a:gd name="connsiteY4-912" fmla="*/ 0 h 938372"/>
                <a:gd name="connsiteX5-913" fmla="*/ 432956 w 432956"/>
                <a:gd name="connsiteY5-914" fmla="*/ 152400 h 938372"/>
                <a:gd name="connsiteX6-915" fmla="*/ 369551 w 432956"/>
                <a:gd name="connsiteY6-916" fmla="*/ 260163 h 938372"/>
                <a:gd name="connsiteX7-917" fmla="*/ 315699 w 432956"/>
                <a:gd name="connsiteY7-918" fmla="*/ 454481 h 938372"/>
                <a:gd name="connsiteX8-919" fmla="*/ 400630 w 432956"/>
                <a:gd name="connsiteY8-920" fmla="*/ 925037 h 938372"/>
                <a:gd name="connsiteX0-921" fmla="*/ 41218 w 432956"/>
                <a:gd name="connsiteY0-922" fmla="*/ 938372 h 938372"/>
                <a:gd name="connsiteX1-923" fmla="*/ 138592 w 432956"/>
                <a:gd name="connsiteY1-924" fmla="*/ 458103 h 938372"/>
                <a:gd name="connsiteX2-925" fmla="*/ 63405 w 432956"/>
                <a:gd name="connsiteY2-926" fmla="*/ 260163 h 938372"/>
                <a:gd name="connsiteX3-927" fmla="*/ 0 w 432956"/>
                <a:gd name="connsiteY3-928" fmla="*/ 152400 h 938372"/>
                <a:gd name="connsiteX4-929" fmla="*/ 216478 w 432956"/>
                <a:gd name="connsiteY4-930" fmla="*/ 0 h 938372"/>
                <a:gd name="connsiteX5-931" fmla="*/ 432956 w 432956"/>
                <a:gd name="connsiteY5-932" fmla="*/ 152400 h 938372"/>
                <a:gd name="connsiteX6-933" fmla="*/ 369551 w 432956"/>
                <a:gd name="connsiteY6-934" fmla="*/ 260163 h 938372"/>
                <a:gd name="connsiteX7-935" fmla="*/ 315699 w 432956"/>
                <a:gd name="connsiteY7-936" fmla="*/ 454481 h 938372"/>
                <a:gd name="connsiteX8-937" fmla="*/ 400630 w 432956"/>
                <a:gd name="connsiteY8-938" fmla="*/ 925037 h 938372"/>
                <a:gd name="connsiteX0-939" fmla="*/ 41218 w 432956"/>
                <a:gd name="connsiteY0-940" fmla="*/ 938372 h 938372"/>
                <a:gd name="connsiteX1-941" fmla="*/ 138592 w 432956"/>
                <a:gd name="connsiteY1-942" fmla="*/ 458103 h 938372"/>
                <a:gd name="connsiteX2-943" fmla="*/ 63405 w 432956"/>
                <a:gd name="connsiteY2-944" fmla="*/ 260163 h 938372"/>
                <a:gd name="connsiteX3-945" fmla="*/ 0 w 432956"/>
                <a:gd name="connsiteY3-946" fmla="*/ 152400 h 938372"/>
                <a:gd name="connsiteX4-947" fmla="*/ 216478 w 432956"/>
                <a:gd name="connsiteY4-948" fmla="*/ 0 h 938372"/>
                <a:gd name="connsiteX5-949" fmla="*/ 432956 w 432956"/>
                <a:gd name="connsiteY5-950" fmla="*/ 152400 h 938372"/>
                <a:gd name="connsiteX6-951" fmla="*/ 369551 w 432956"/>
                <a:gd name="connsiteY6-952" fmla="*/ 260163 h 938372"/>
                <a:gd name="connsiteX7-953" fmla="*/ 315699 w 432956"/>
                <a:gd name="connsiteY7-954" fmla="*/ 454481 h 938372"/>
                <a:gd name="connsiteX8-955" fmla="*/ 400630 w 432956"/>
                <a:gd name="connsiteY8-956" fmla="*/ 925037 h 938372"/>
                <a:gd name="connsiteX0-957" fmla="*/ 41218 w 432956"/>
                <a:gd name="connsiteY0-958" fmla="*/ 938372 h 938372"/>
                <a:gd name="connsiteX1-959" fmla="*/ 138592 w 432956"/>
                <a:gd name="connsiteY1-960" fmla="*/ 458103 h 938372"/>
                <a:gd name="connsiteX2-961" fmla="*/ 63405 w 432956"/>
                <a:gd name="connsiteY2-962" fmla="*/ 260163 h 938372"/>
                <a:gd name="connsiteX3-963" fmla="*/ 0 w 432956"/>
                <a:gd name="connsiteY3-964" fmla="*/ 152400 h 938372"/>
                <a:gd name="connsiteX4-965" fmla="*/ 216478 w 432956"/>
                <a:gd name="connsiteY4-966" fmla="*/ 0 h 938372"/>
                <a:gd name="connsiteX5-967" fmla="*/ 432956 w 432956"/>
                <a:gd name="connsiteY5-968" fmla="*/ 152400 h 938372"/>
                <a:gd name="connsiteX6-969" fmla="*/ 369551 w 432956"/>
                <a:gd name="connsiteY6-970" fmla="*/ 260163 h 938372"/>
                <a:gd name="connsiteX7-971" fmla="*/ 315699 w 432956"/>
                <a:gd name="connsiteY7-972" fmla="*/ 454481 h 938372"/>
                <a:gd name="connsiteX8-973" fmla="*/ 400630 w 432956"/>
                <a:gd name="connsiteY8-974" fmla="*/ 925037 h 938372"/>
                <a:gd name="connsiteX0-975" fmla="*/ 41218 w 432956"/>
                <a:gd name="connsiteY0-976" fmla="*/ 938372 h 938372"/>
                <a:gd name="connsiteX1-977" fmla="*/ 138592 w 432956"/>
                <a:gd name="connsiteY1-978" fmla="*/ 458103 h 938372"/>
                <a:gd name="connsiteX2-979" fmla="*/ 63405 w 432956"/>
                <a:gd name="connsiteY2-980" fmla="*/ 260163 h 938372"/>
                <a:gd name="connsiteX3-981" fmla="*/ 0 w 432956"/>
                <a:gd name="connsiteY3-982" fmla="*/ 152400 h 938372"/>
                <a:gd name="connsiteX4-983" fmla="*/ 216478 w 432956"/>
                <a:gd name="connsiteY4-984" fmla="*/ 0 h 938372"/>
                <a:gd name="connsiteX5-985" fmla="*/ 432956 w 432956"/>
                <a:gd name="connsiteY5-986" fmla="*/ 152400 h 938372"/>
                <a:gd name="connsiteX6-987" fmla="*/ 369551 w 432956"/>
                <a:gd name="connsiteY6-988" fmla="*/ 260163 h 938372"/>
                <a:gd name="connsiteX7-989" fmla="*/ 315699 w 432956"/>
                <a:gd name="connsiteY7-990" fmla="*/ 454481 h 938372"/>
                <a:gd name="connsiteX8-991" fmla="*/ 394280 w 432956"/>
                <a:gd name="connsiteY8-992" fmla="*/ 928212 h 93837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432956" h="938372">
                  <a:moveTo>
                    <a:pt x="41218" y="938372"/>
                  </a:moveTo>
                  <a:cubicBezTo>
                    <a:pt x="109163" y="674053"/>
                    <a:pt x="139668" y="603893"/>
                    <a:pt x="138592" y="458103"/>
                  </a:cubicBezTo>
                  <a:cubicBezTo>
                    <a:pt x="137871" y="360373"/>
                    <a:pt x="146676" y="307093"/>
                    <a:pt x="63405" y="260163"/>
                  </a:cubicBezTo>
                  <a:cubicBezTo>
                    <a:pt x="24230" y="232584"/>
                    <a:pt x="0" y="194484"/>
                    <a:pt x="0" y="152400"/>
                  </a:cubicBezTo>
                  <a:cubicBezTo>
                    <a:pt x="0" y="68232"/>
                    <a:pt x="96921" y="0"/>
                    <a:pt x="216478" y="0"/>
                  </a:cubicBezTo>
                  <a:cubicBezTo>
                    <a:pt x="336035" y="0"/>
                    <a:pt x="432956" y="68232"/>
                    <a:pt x="432956" y="152400"/>
                  </a:cubicBezTo>
                  <a:cubicBezTo>
                    <a:pt x="432956" y="194484"/>
                    <a:pt x="408726" y="232584"/>
                    <a:pt x="369551" y="260163"/>
                  </a:cubicBezTo>
                  <a:cubicBezTo>
                    <a:pt x="299742" y="303769"/>
                    <a:pt x="318833" y="363250"/>
                    <a:pt x="315699" y="454481"/>
                  </a:cubicBezTo>
                  <a:cubicBezTo>
                    <a:pt x="325700" y="599440"/>
                    <a:pt x="322208" y="722472"/>
                    <a:pt x="394280" y="928212"/>
                  </a:cubicBezTo>
                </a:path>
              </a:pathLst>
            </a:custGeom>
            <a:noFill/>
            <a:ln>
              <a:gradFill>
                <a:gsLst>
                  <a:gs pos="0">
                    <a:schemeClr val="bg1">
                      <a:lumMod val="50000"/>
                    </a:schemeClr>
                  </a:gs>
                  <a:gs pos="69000">
                    <a:schemeClr val="bg1">
                      <a:lumMod val="85000"/>
                    </a:schemeClr>
                  </a:gs>
                  <a:gs pos="35000">
                    <a:srgbClr val="C9C9C9"/>
                  </a:gs>
                  <a:gs pos="56000">
                    <a:schemeClr val="bg1">
                      <a:lumMod val="50000"/>
                    </a:schemeClr>
                  </a:gs>
                  <a:gs pos="22000">
                    <a:schemeClr val="bg1">
                      <a:lumMod val="50000"/>
                    </a:schemeClr>
                  </a:gs>
                  <a:gs pos="84000">
                    <a:schemeClr val="bg1">
                      <a:lumMod val="50000"/>
                    </a:schemeClr>
                  </a:gs>
                </a:gsLst>
                <a:lin ang="0" scaled="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/>
            </a:p>
          </p:txBody>
        </p:sp>
      </p:grpSp>
      <p:sp>
        <p:nvSpPr>
          <p:cNvPr id="60" name="TextBox 26"/>
          <p:cNvSpPr txBox="1"/>
          <p:nvPr/>
        </p:nvSpPr>
        <p:spPr bwMode="auto">
          <a:xfrm>
            <a:off x="2111150" y="2054766"/>
            <a:ext cx="1686808" cy="1688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职能：</a:t>
            </a:r>
            <a:endParaRPr lang="en-US" altLang="zh-CN" sz="1176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举办学术活动</a:t>
            </a:r>
            <a:endParaRPr lang="en-US" altLang="zh-CN" sz="1176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软件教学系列讲座</a:t>
            </a:r>
            <a:endParaRPr lang="en-US" altLang="zh-CN" sz="1176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数学建模经验分享会</a:t>
            </a:r>
            <a:endParaRPr lang="en-US" altLang="zh-CN" sz="1176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出国交换经验分享会</a:t>
            </a:r>
            <a:endParaRPr lang="en-US" altLang="zh-CN" sz="1176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探索沙龙、读书会等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4567031" y="1203598"/>
            <a:ext cx="2733396" cy="3449447"/>
            <a:chOff x="655912" y="2105133"/>
            <a:chExt cx="2607791" cy="4693421"/>
          </a:xfrm>
        </p:grpSpPr>
        <p:sp>
          <p:nvSpPr>
            <p:cNvPr id="62" name="直角三角形 69"/>
            <p:cNvSpPr/>
            <p:nvPr/>
          </p:nvSpPr>
          <p:spPr>
            <a:xfrm rot="5400000" flipH="1">
              <a:off x="735314" y="4270165"/>
              <a:ext cx="4693421" cy="363357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63" name="直角三角形 69"/>
            <p:cNvSpPr/>
            <p:nvPr/>
          </p:nvSpPr>
          <p:spPr>
            <a:xfrm flipH="1" flipV="1">
              <a:off x="655912" y="6409659"/>
              <a:ext cx="2605627" cy="334172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64" name="矩形 63"/>
            <p:cNvSpPr/>
            <p:nvPr/>
          </p:nvSpPr>
          <p:spPr>
            <a:xfrm>
              <a:off x="1037203" y="2560945"/>
              <a:ext cx="1894121" cy="387790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65" name="矩形 64"/>
            <p:cNvSpPr/>
            <p:nvPr/>
          </p:nvSpPr>
          <p:spPr>
            <a:xfrm>
              <a:off x="1037203" y="2560945"/>
              <a:ext cx="1894121" cy="582162"/>
            </a:xfrm>
            <a:prstGeom prst="rect">
              <a:avLst/>
            </a:prstGeom>
            <a:gradFill>
              <a:gsLst>
                <a:gs pos="0">
                  <a:srgbClr val="E30613"/>
                </a:gs>
                <a:gs pos="100000">
                  <a:srgbClr val="81040B"/>
                </a:gs>
              </a:gsLst>
              <a:lin ang="36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5520107" y="875679"/>
            <a:ext cx="835592" cy="980929"/>
            <a:chOff x="6591300" y="1966752"/>
            <a:chExt cx="830580" cy="975045"/>
          </a:xfrm>
        </p:grpSpPr>
        <p:sp>
          <p:nvSpPr>
            <p:cNvPr id="67" name="任意多边形 37"/>
            <p:cNvSpPr/>
            <p:nvPr/>
          </p:nvSpPr>
          <p:spPr>
            <a:xfrm>
              <a:off x="6591300" y="2484597"/>
              <a:ext cx="830580" cy="457200"/>
            </a:xfrm>
            <a:custGeom>
              <a:avLst/>
              <a:gdLst>
                <a:gd name="connsiteX0" fmla="*/ 0 w 830580"/>
                <a:gd name="connsiteY0" fmla="*/ 0 h 457200"/>
                <a:gd name="connsiteX1" fmla="*/ 830580 w 830580"/>
                <a:gd name="connsiteY1" fmla="*/ 0 h 457200"/>
                <a:gd name="connsiteX2" fmla="*/ 830580 w 830580"/>
                <a:gd name="connsiteY2" fmla="*/ 457200 h 457200"/>
                <a:gd name="connsiteX3" fmla="*/ 608210 w 830580"/>
                <a:gd name="connsiteY3" fmla="*/ 457200 h 457200"/>
                <a:gd name="connsiteX4" fmla="*/ 608210 w 830580"/>
                <a:gd name="connsiteY4" fmla="*/ 415966 h 457200"/>
                <a:gd name="connsiteX5" fmla="*/ 573326 w 830580"/>
                <a:gd name="connsiteY5" fmla="*/ 415966 h 457200"/>
                <a:gd name="connsiteX6" fmla="*/ 532092 w 830580"/>
                <a:gd name="connsiteY6" fmla="*/ 457200 h 457200"/>
                <a:gd name="connsiteX7" fmla="*/ 298488 w 830580"/>
                <a:gd name="connsiteY7" fmla="*/ 457200 h 457200"/>
                <a:gd name="connsiteX8" fmla="*/ 257254 w 830580"/>
                <a:gd name="connsiteY8" fmla="*/ 415966 h 457200"/>
                <a:gd name="connsiteX9" fmla="*/ 222370 w 830580"/>
                <a:gd name="connsiteY9" fmla="*/ 415966 h 457200"/>
                <a:gd name="connsiteX10" fmla="*/ 222370 w 830580"/>
                <a:gd name="connsiteY10" fmla="*/ 457200 h 457200"/>
                <a:gd name="connsiteX11" fmla="*/ 0 w 830580"/>
                <a:gd name="connsiteY11" fmla="*/ 4572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0580" h="457200">
                  <a:moveTo>
                    <a:pt x="0" y="0"/>
                  </a:moveTo>
                  <a:lnTo>
                    <a:pt x="830580" y="0"/>
                  </a:lnTo>
                  <a:lnTo>
                    <a:pt x="830580" y="457200"/>
                  </a:lnTo>
                  <a:lnTo>
                    <a:pt x="608210" y="457200"/>
                  </a:lnTo>
                  <a:lnTo>
                    <a:pt x="608210" y="415966"/>
                  </a:lnTo>
                  <a:lnTo>
                    <a:pt x="573326" y="415966"/>
                  </a:lnTo>
                  <a:lnTo>
                    <a:pt x="532092" y="457200"/>
                  </a:lnTo>
                  <a:lnTo>
                    <a:pt x="298488" y="457200"/>
                  </a:lnTo>
                  <a:lnTo>
                    <a:pt x="257254" y="415966"/>
                  </a:lnTo>
                  <a:lnTo>
                    <a:pt x="222370" y="415966"/>
                  </a:lnTo>
                  <a:lnTo>
                    <a:pt x="222370" y="457200"/>
                  </a:lnTo>
                  <a:lnTo>
                    <a:pt x="0" y="457200"/>
                  </a:lnTo>
                  <a:close/>
                </a:path>
              </a:pathLst>
            </a:custGeom>
            <a:gradFill>
              <a:gsLst>
                <a:gs pos="93000">
                  <a:srgbClr val="363638"/>
                </a:gs>
                <a:gs pos="7000">
                  <a:srgbClr val="313132"/>
                </a:gs>
                <a:gs pos="46000">
                  <a:srgbClr val="3B3B3D"/>
                </a:gs>
                <a:gs pos="93000">
                  <a:schemeClr val="tx1">
                    <a:lumMod val="85000"/>
                    <a:lumOff val="15000"/>
                  </a:schemeClr>
                </a:gs>
                <a:gs pos="7000">
                  <a:schemeClr val="tx1">
                    <a:lumMod val="85000"/>
                    <a:lumOff val="1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762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68" name="任意多边形 38"/>
            <p:cNvSpPr/>
            <p:nvPr/>
          </p:nvSpPr>
          <p:spPr>
            <a:xfrm>
              <a:off x="6790111" y="1966752"/>
              <a:ext cx="432956" cy="938372"/>
            </a:xfrm>
            <a:custGeom>
              <a:avLst/>
              <a:gdLst>
                <a:gd name="connsiteX0" fmla="*/ 216478 w 432956"/>
                <a:gd name="connsiteY0" fmla="*/ 0 h 938372"/>
                <a:gd name="connsiteX1" fmla="*/ 432956 w 432956"/>
                <a:gd name="connsiteY1" fmla="*/ 152400 h 938372"/>
                <a:gd name="connsiteX2" fmla="*/ 369551 w 432956"/>
                <a:gd name="connsiteY2" fmla="*/ 260163 h 938372"/>
                <a:gd name="connsiteX3" fmla="*/ 309290 w 432956"/>
                <a:gd name="connsiteY3" fmla="*/ 288766 h 938372"/>
                <a:gd name="connsiteX4" fmla="*/ 318874 w 432956"/>
                <a:gd name="connsiteY4" fmla="*/ 390981 h 938372"/>
                <a:gd name="connsiteX5" fmla="*/ 391740 w 432956"/>
                <a:gd name="connsiteY5" fmla="*/ 938372 h 938372"/>
                <a:gd name="connsiteX6" fmla="*/ 41218 w 432956"/>
                <a:gd name="connsiteY6" fmla="*/ 938372 h 938372"/>
                <a:gd name="connsiteX7" fmla="*/ 113192 w 432956"/>
                <a:gd name="connsiteY7" fmla="*/ 391428 h 938372"/>
                <a:gd name="connsiteX8" fmla="*/ 123385 w 432956"/>
                <a:gd name="connsiteY8" fmla="*/ 288632 h 938372"/>
                <a:gd name="connsiteX9" fmla="*/ 63405 w 432956"/>
                <a:gd name="connsiteY9" fmla="*/ 260163 h 938372"/>
                <a:gd name="connsiteX10" fmla="*/ 0 w 432956"/>
                <a:gd name="connsiteY10" fmla="*/ 152400 h 938372"/>
                <a:gd name="connsiteX11" fmla="*/ 216478 w 432956"/>
                <a:gd name="connsiteY11" fmla="*/ 0 h 938372"/>
                <a:gd name="connsiteX0-1" fmla="*/ 216478 w 432956"/>
                <a:gd name="connsiteY0-2" fmla="*/ 0 h 938372"/>
                <a:gd name="connsiteX1-3" fmla="*/ 432956 w 432956"/>
                <a:gd name="connsiteY1-4" fmla="*/ 152400 h 938372"/>
                <a:gd name="connsiteX2-5" fmla="*/ 369551 w 432956"/>
                <a:gd name="connsiteY2-6" fmla="*/ 260163 h 938372"/>
                <a:gd name="connsiteX3-7" fmla="*/ 309290 w 432956"/>
                <a:gd name="connsiteY3-8" fmla="*/ 288766 h 938372"/>
                <a:gd name="connsiteX4-9" fmla="*/ 318874 w 432956"/>
                <a:gd name="connsiteY4-10" fmla="*/ 390981 h 938372"/>
                <a:gd name="connsiteX5-11" fmla="*/ 391740 w 432956"/>
                <a:gd name="connsiteY5-12" fmla="*/ 938372 h 938372"/>
                <a:gd name="connsiteX6-13" fmla="*/ 41218 w 432956"/>
                <a:gd name="connsiteY6-14" fmla="*/ 938372 h 938372"/>
                <a:gd name="connsiteX7-15" fmla="*/ 113192 w 432956"/>
                <a:gd name="connsiteY7-16" fmla="*/ 391428 h 938372"/>
                <a:gd name="connsiteX8-17" fmla="*/ 63405 w 432956"/>
                <a:gd name="connsiteY8-18" fmla="*/ 260163 h 938372"/>
                <a:gd name="connsiteX9-19" fmla="*/ 0 w 432956"/>
                <a:gd name="connsiteY9-20" fmla="*/ 152400 h 938372"/>
                <a:gd name="connsiteX10-21" fmla="*/ 216478 w 432956"/>
                <a:gd name="connsiteY10-22" fmla="*/ 0 h 938372"/>
                <a:gd name="connsiteX0-23" fmla="*/ 216478 w 432956"/>
                <a:gd name="connsiteY0-24" fmla="*/ 0 h 938372"/>
                <a:gd name="connsiteX1-25" fmla="*/ 432956 w 432956"/>
                <a:gd name="connsiteY1-26" fmla="*/ 152400 h 938372"/>
                <a:gd name="connsiteX2-27" fmla="*/ 369551 w 432956"/>
                <a:gd name="connsiteY2-28" fmla="*/ 260163 h 938372"/>
                <a:gd name="connsiteX3-29" fmla="*/ 309290 w 432956"/>
                <a:gd name="connsiteY3-30" fmla="*/ 288766 h 938372"/>
                <a:gd name="connsiteX4-31" fmla="*/ 318874 w 432956"/>
                <a:gd name="connsiteY4-32" fmla="*/ 390981 h 938372"/>
                <a:gd name="connsiteX5-33" fmla="*/ 391740 w 432956"/>
                <a:gd name="connsiteY5-34" fmla="*/ 938372 h 938372"/>
                <a:gd name="connsiteX6-35" fmla="*/ 41218 w 432956"/>
                <a:gd name="connsiteY6-36" fmla="*/ 938372 h 938372"/>
                <a:gd name="connsiteX7-37" fmla="*/ 113192 w 432956"/>
                <a:gd name="connsiteY7-38" fmla="*/ 391428 h 938372"/>
                <a:gd name="connsiteX8-39" fmla="*/ 63405 w 432956"/>
                <a:gd name="connsiteY8-40" fmla="*/ 260163 h 938372"/>
                <a:gd name="connsiteX9-41" fmla="*/ 0 w 432956"/>
                <a:gd name="connsiteY9-42" fmla="*/ 152400 h 938372"/>
                <a:gd name="connsiteX10-43" fmla="*/ 216478 w 432956"/>
                <a:gd name="connsiteY10-44" fmla="*/ 0 h 938372"/>
                <a:gd name="connsiteX0-45" fmla="*/ 216478 w 432956"/>
                <a:gd name="connsiteY0-46" fmla="*/ 0 h 938372"/>
                <a:gd name="connsiteX1-47" fmla="*/ 432956 w 432956"/>
                <a:gd name="connsiteY1-48" fmla="*/ 152400 h 938372"/>
                <a:gd name="connsiteX2-49" fmla="*/ 369551 w 432956"/>
                <a:gd name="connsiteY2-50" fmla="*/ 260163 h 938372"/>
                <a:gd name="connsiteX3-51" fmla="*/ 309290 w 432956"/>
                <a:gd name="connsiteY3-52" fmla="*/ 288766 h 938372"/>
                <a:gd name="connsiteX4-53" fmla="*/ 318874 w 432956"/>
                <a:gd name="connsiteY4-54" fmla="*/ 390981 h 938372"/>
                <a:gd name="connsiteX5-55" fmla="*/ 391740 w 432956"/>
                <a:gd name="connsiteY5-56" fmla="*/ 938372 h 938372"/>
                <a:gd name="connsiteX6-57" fmla="*/ 41218 w 432956"/>
                <a:gd name="connsiteY6-58" fmla="*/ 938372 h 938372"/>
                <a:gd name="connsiteX7-59" fmla="*/ 110017 w 432956"/>
                <a:gd name="connsiteY7-60" fmla="*/ 429528 h 938372"/>
                <a:gd name="connsiteX8-61" fmla="*/ 63405 w 432956"/>
                <a:gd name="connsiteY8-62" fmla="*/ 260163 h 938372"/>
                <a:gd name="connsiteX9-63" fmla="*/ 0 w 432956"/>
                <a:gd name="connsiteY9-64" fmla="*/ 152400 h 938372"/>
                <a:gd name="connsiteX10-65" fmla="*/ 216478 w 432956"/>
                <a:gd name="connsiteY10-66" fmla="*/ 0 h 938372"/>
                <a:gd name="connsiteX0-67" fmla="*/ 216478 w 432956"/>
                <a:gd name="connsiteY0-68" fmla="*/ 0 h 938372"/>
                <a:gd name="connsiteX1-69" fmla="*/ 432956 w 432956"/>
                <a:gd name="connsiteY1-70" fmla="*/ 152400 h 938372"/>
                <a:gd name="connsiteX2-71" fmla="*/ 369551 w 432956"/>
                <a:gd name="connsiteY2-72" fmla="*/ 260163 h 938372"/>
                <a:gd name="connsiteX3-73" fmla="*/ 309290 w 432956"/>
                <a:gd name="connsiteY3-74" fmla="*/ 288766 h 938372"/>
                <a:gd name="connsiteX4-75" fmla="*/ 318874 w 432956"/>
                <a:gd name="connsiteY4-76" fmla="*/ 390981 h 938372"/>
                <a:gd name="connsiteX5-77" fmla="*/ 391740 w 432956"/>
                <a:gd name="connsiteY5-78" fmla="*/ 938372 h 938372"/>
                <a:gd name="connsiteX6-79" fmla="*/ 41218 w 432956"/>
                <a:gd name="connsiteY6-80" fmla="*/ 938372 h 938372"/>
                <a:gd name="connsiteX7-81" fmla="*/ 110017 w 432956"/>
                <a:gd name="connsiteY7-82" fmla="*/ 429528 h 938372"/>
                <a:gd name="connsiteX8-83" fmla="*/ 63405 w 432956"/>
                <a:gd name="connsiteY8-84" fmla="*/ 260163 h 938372"/>
                <a:gd name="connsiteX9-85" fmla="*/ 0 w 432956"/>
                <a:gd name="connsiteY9-86" fmla="*/ 152400 h 938372"/>
                <a:gd name="connsiteX10-87" fmla="*/ 216478 w 432956"/>
                <a:gd name="connsiteY10-88" fmla="*/ 0 h 938372"/>
                <a:gd name="connsiteX0-89" fmla="*/ 216478 w 432956"/>
                <a:gd name="connsiteY0-90" fmla="*/ 0 h 938372"/>
                <a:gd name="connsiteX1-91" fmla="*/ 432956 w 432956"/>
                <a:gd name="connsiteY1-92" fmla="*/ 152400 h 938372"/>
                <a:gd name="connsiteX2-93" fmla="*/ 369551 w 432956"/>
                <a:gd name="connsiteY2-94" fmla="*/ 260163 h 938372"/>
                <a:gd name="connsiteX3-95" fmla="*/ 309290 w 432956"/>
                <a:gd name="connsiteY3-96" fmla="*/ 288766 h 938372"/>
                <a:gd name="connsiteX4-97" fmla="*/ 318874 w 432956"/>
                <a:gd name="connsiteY4-98" fmla="*/ 390981 h 938372"/>
                <a:gd name="connsiteX5-99" fmla="*/ 391740 w 432956"/>
                <a:gd name="connsiteY5-100" fmla="*/ 938372 h 938372"/>
                <a:gd name="connsiteX6-101" fmla="*/ 41218 w 432956"/>
                <a:gd name="connsiteY6-102" fmla="*/ 938372 h 938372"/>
                <a:gd name="connsiteX7-103" fmla="*/ 110017 w 432956"/>
                <a:gd name="connsiteY7-104" fmla="*/ 429528 h 938372"/>
                <a:gd name="connsiteX8-105" fmla="*/ 63405 w 432956"/>
                <a:gd name="connsiteY8-106" fmla="*/ 260163 h 938372"/>
                <a:gd name="connsiteX9-107" fmla="*/ 0 w 432956"/>
                <a:gd name="connsiteY9-108" fmla="*/ 152400 h 938372"/>
                <a:gd name="connsiteX10-109" fmla="*/ 216478 w 432956"/>
                <a:gd name="connsiteY10-110" fmla="*/ 0 h 938372"/>
                <a:gd name="connsiteX0-111" fmla="*/ 216478 w 432956"/>
                <a:gd name="connsiteY0-112" fmla="*/ 0 h 938372"/>
                <a:gd name="connsiteX1-113" fmla="*/ 432956 w 432956"/>
                <a:gd name="connsiteY1-114" fmla="*/ 152400 h 938372"/>
                <a:gd name="connsiteX2-115" fmla="*/ 369551 w 432956"/>
                <a:gd name="connsiteY2-116" fmla="*/ 260163 h 938372"/>
                <a:gd name="connsiteX3-117" fmla="*/ 309290 w 432956"/>
                <a:gd name="connsiteY3-118" fmla="*/ 288766 h 938372"/>
                <a:gd name="connsiteX4-119" fmla="*/ 318874 w 432956"/>
                <a:gd name="connsiteY4-120" fmla="*/ 390981 h 938372"/>
                <a:gd name="connsiteX5-121" fmla="*/ 391740 w 432956"/>
                <a:gd name="connsiteY5-122" fmla="*/ 938372 h 938372"/>
                <a:gd name="connsiteX6-123" fmla="*/ 41218 w 432956"/>
                <a:gd name="connsiteY6-124" fmla="*/ 938372 h 938372"/>
                <a:gd name="connsiteX7-125" fmla="*/ 110017 w 432956"/>
                <a:gd name="connsiteY7-126" fmla="*/ 454928 h 938372"/>
                <a:gd name="connsiteX8-127" fmla="*/ 63405 w 432956"/>
                <a:gd name="connsiteY8-128" fmla="*/ 260163 h 938372"/>
                <a:gd name="connsiteX9-129" fmla="*/ 0 w 432956"/>
                <a:gd name="connsiteY9-130" fmla="*/ 152400 h 938372"/>
                <a:gd name="connsiteX10-131" fmla="*/ 216478 w 432956"/>
                <a:gd name="connsiteY10-132" fmla="*/ 0 h 938372"/>
                <a:gd name="connsiteX0-133" fmla="*/ 216478 w 432956"/>
                <a:gd name="connsiteY0-134" fmla="*/ 0 h 938372"/>
                <a:gd name="connsiteX1-135" fmla="*/ 432956 w 432956"/>
                <a:gd name="connsiteY1-136" fmla="*/ 152400 h 938372"/>
                <a:gd name="connsiteX2-137" fmla="*/ 369551 w 432956"/>
                <a:gd name="connsiteY2-138" fmla="*/ 260163 h 938372"/>
                <a:gd name="connsiteX3-139" fmla="*/ 309290 w 432956"/>
                <a:gd name="connsiteY3-140" fmla="*/ 288766 h 938372"/>
                <a:gd name="connsiteX4-141" fmla="*/ 318874 w 432956"/>
                <a:gd name="connsiteY4-142" fmla="*/ 390981 h 938372"/>
                <a:gd name="connsiteX5-143" fmla="*/ 391740 w 432956"/>
                <a:gd name="connsiteY5-144" fmla="*/ 938372 h 938372"/>
                <a:gd name="connsiteX6-145" fmla="*/ 41218 w 432956"/>
                <a:gd name="connsiteY6-146" fmla="*/ 938372 h 938372"/>
                <a:gd name="connsiteX7-147" fmla="*/ 110017 w 432956"/>
                <a:gd name="connsiteY7-148" fmla="*/ 454928 h 938372"/>
                <a:gd name="connsiteX8-149" fmla="*/ 63405 w 432956"/>
                <a:gd name="connsiteY8-150" fmla="*/ 260163 h 938372"/>
                <a:gd name="connsiteX9-151" fmla="*/ 0 w 432956"/>
                <a:gd name="connsiteY9-152" fmla="*/ 152400 h 938372"/>
                <a:gd name="connsiteX10-153" fmla="*/ 216478 w 432956"/>
                <a:gd name="connsiteY10-154" fmla="*/ 0 h 938372"/>
                <a:gd name="connsiteX0-155" fmla="*/ 216478 w 432956"/>
                <a:gd name="connsiteY0-156" fmla="*/ 0 h 938372"/>
                <a:gd name="connsiteX1-157" fmla="*/ 432956 w 432956"/>
                <a:gd name="connsiteY1-158" fmla="*/ 152400 h 938372"/>
                <a:gd name="connsiteX2-159" fmla="*/ 369551 w 432956"/>
                <a:gd name="connsiteY2-160" fmla="*/ 260163 h 938372"/>
                <a:gd name="connsiteX3-161" fmla="*/ 309290 w 432956"/>
                <a:gd name="connsiteY3-162" fmla="*/ 288766 h 938372"/>
                <a:gd name="connsiteX4-163" fmla="*/ 318874 w 432956"/>
                <a:gd name="connsiteY4-164" fmla="*/ 390981 h 938372"/>
                <a:gd name="connsiteX5-165" fmla="*/ 391740 w 432956"/>
                <a:gd name="connsiteY5-166" fmla="*/ 938372 h 938372"/>
                <a:gd name="connsiteX6-167" fmla="*/ 41218 w 432956"/>
                <a:gd name="connsiteY6-168" fmla="*/ 938372 h 938372"/>
                <a:gd name="connsiteX7-169" fmla="*/ 110017 w 432956"/>
                <a:gd name="connsiteY7-170" fmla="*/ 454928 h 938372"/>
                <a:gd name="connsiteX8-171" fmla="*/ 63405 w 432956"/>
                <a:gd name="connsiteY8-172" fmla="*/ 260163 h 938372"/>
                <a:gd name="connsiteX9-173" fmla="*/ 0 w 432956"/>
                <a:gd name="connsiteY9-174" fmla="*/ 152400 h 938372"/>
                <a:gd name="connsiteX10-175" fmla="*/ 216478 w 432956"/>
                <a:gd name="connsiteY10-176" fmla="*/ 0 h 938372"/>
                <a:gd name="connsiteX0-177" fmla="*/ 216478 w 432956"/>
                <a:gd name="connsiteY0-178" fmla="*/ 0 h 938372"/>
                <a:gd name="connsiteX1-179" fmla="*/ 432956 w 432956"/>
                <a:gd name="connsiteY1-180" fmla="*/ 152400 h 938372"/>
                <a:gd name="connsiteX2-181" fmla="*/ 369551 w 432956"/>
                <a:gd name="connsiteY2-182" fmla="*/ 260163 h 938372"/>
                <a:gd name="connsiteX3-183" fmla="*/ 309290 w 432956"/>
                <a:gd name="connsiteY3-184" fmla="*/ 288766 h 938372"/>
                <a:gd name="connsiteX4-185" fmla="*/ 318874 w 432956"/>
                <a:gd name="connsiteY4-186" fmla="*/ 390981 h 938372"/>
                <a:gd name="connsiteX5-187" fmla="*/ 391740 w 432956"/>
                <a:gd name="connsiteY5-188" fmla="*/ 938372 h 938372"/>
                <a:gd name="connsiteX6-189" fmla="*/ 41218 w 432956"/>
                <a:gd name="connsiteY6-190" fmla="*/ 938372 h 938372"/>
                <a:gd name="connsiteX7-191" fmla="*/ 122717 w 432956"/>
                <a:gd name="connsiteY7-192" fmla="*/ 458103 h 938372"/>
                <a:gd name="connsiteX8-193" fmla="*/ 63405 w 432956"/>
                <a:gd name="connsiteY8-194" fmla="*/ 260163 h 938372"/>
                <a:gd name="connsiteX9-195" fmla="*/ 0 w 432956"/>
                <a:gd name="connsiteY9-196" fmla="*/ 152400 h 938372"/>
                <a:gd name="connsiteX10-197" fmla="*/ 216478 w 432956"/>
                <a:gd name="connsiteY10-198" fmla="*/ 0 h 938372"/>
                <a:gd name="connsiteX0-199" fmla="*/ 216478 w 432956"/>
                <a:gd name="connsiteY0-200" fmla="*/ 0 h 938372"/>
                <a:gd name="connsiteX1-201" fmla="*/ 432956 w 432956"/>
                <a:gd name="connsiteY1-202" fmla="*/ 152400 h 938372"/>
                <a:gd name="connsiteX2-203" fmla="*/ 369551 w 432956"/>
                <a:gd name="connsiteY2-204" fmla="*/ 260163 h 938372"/>
                <a:gd name="connsiteX3-205" fmla="*/ 309290 w 432956"/>
                <a:gd name="connsiteY3-206" fmla="*/ 288766 h 938372"/>
                <a:gd name="connsiteX4-207" fmla="*/ 318874 w 432956"/>
                <a:gd name="connsiteY4-208" fmla="*/ 390981 h 938372"/>
                <a:gd name="connsiteX5-209" fmla="*/ 391740 w 432956"/>
                <a:gd name="connsiteY5-210" fmla="*/ 938372 h 938372"/>
                <a:gd name="connsiteX6-211" fmla="*/ 41218 w 432956"/>
                <a:gd name="connsiteY6-212" fmla="*/ 938372 h 938372"/>
                <a:gd name="connsiteX7-213" fmla="*/ 122717 w 432956"/>
                <a:gd name="connsiteY7-214" fmla="*/ 458103 h 938372"/>
                <a:gd name="connsiteX8-215" fmla="*/ 63405 w 432956"/>
                <a:gd name="connsiteY8-216" fmla="*/ 260163 h 938372"/>
                <a:gd name="connsiteX9-217" fmla="*/ 0 w 432956"/>
                <a:gd name="connsiteY9-218" fmla="*/ 152400 h 938372"/>
                <a:gd name="connsiteX10-219" fmla="*/ 216478 w 432956"/>
                <a:gd name="connsiteY10-220" fmla="*/ 0 h 938372"/>
                <a:gd name="connsiteX0-221" fmla="*/ 216478 w 432956"/>
                <a:gd name="connsiteY0-222" fmla="*/ 0 h 938372"/>
                <a:gd name="connsiteX1-223" fmla="*/ 432956 w 432956"/>
                <a:gd name="connsiteY1-224" fmla="*/ 152400 h 938372"/>
                <a:gd name="connsiteX2-225" fmla="*/ 369551 w 432956"/>
                <a:gd name="connsiteY2-226" fmla="*/ 260163 h 938372"/>
                <a:gd name="connsiteX3-227" fmla="*/ 309290 w 432956"/>
                <a:gd name="connsiteY3-228" fmla="*/ 288766 h 938372"/>
                <a:gd name="connsiteX4-229" fmla="*/ 318874 w 432956"/>
                <a:gd name="connsiteY4-230" fmla="*/ 390981 h 938372"/>
                <a:gd name="connsiteX5-231" fmla="*/ 391740 w 432956"/>
                <a:gd name="connsiteY5-232" fmla="*/ 938372 h 938372"/>
                <a:gd name="connsiteX6-233" fmla="*/ 41218 w 432956"/>
                <a:gd name="connsiteY6-234" fmla="*/ 938372 h 938372"/>
                <a:gd name="connsiteX7-235" fmla="*/ 122717 w 432956"/>
                <a:gd name="connsiteY7-236" fmla="*/ 458103 h 938372"/>
                <a:gd name="connsiteX8-237" fmla="*/ 63405 w 432956"/>
                <a:gd name="connsiteY8-238" fmla="*/ 260163 h 938372"/>
                <a:gd name="connsiteX9-239" fmla="*/ 0 w 432956"/>
                <a:gd name="connsiteY9-240" fmla="*/ 152400 h 938372"/>
                <a:gd name="connsiteX10-241" fmla="*/ 216478 w 432956"/>
                <a:gd name="connsiteY10-242" fmla="*/ 0 h 938372"/>
                <a:gd name="connsiteX0-243" fmla="*/ 216478 w 432956"/>
                <a:gd name="connsiteY0-244" fmla="*/ 0 h 938372"/>
                <a:gd name="connsiteX1-245" fmla="*/ 432956 w 432956"/>
                <a:gd name="connsiteY1-246" fmla="*/ 152400 h 938372"/>
                <a:gd name="connsiteX2-247" fmla="*/ 369551 w 432956"/>
                <a:gd name="connsiteY2-248" fmla="*/ 260163 h 938372"/>
                <a:gd name="connsiteX3-249" fmla="*/ 309290 w 432956"/>
                <a:gd name="connsiteY3-250" fmla="*/ 288766 h 938372"/>
                <a:gd name="connsiteX4-251" fmla="*/ 318874 w 432956"/>
                <a:gd name="connsiteY4-252" fmla="*/ 390981 h 938372"/>
                <a:gd name="connsiteX5-253" fmla="*/ 391740 w 432956"/>
                <a:gd name="connsiteY5-254" fmla="*/ 938372 h 938372"/>
                <a:gd name="connsiteX6-255" fmla="*/ 41218 w 432956"/>
                <a:gd name="connsiteY6-256" fmla="*/ 938372 h 938372"/>
                <a:gd name="connsiteX7-257" fmla="*/ 122717 w 432956"/>
                <a:gd name="connsiteY7-258" fmla="*/ 458103 h 938372"/>
                <a:gd name="connsiteX8-259" fmla="*/ 63405 w 432956"/>
                <a:gd name="connsiteY8-260" fmla="*/ 260163 h 938372"/>
                <a:gd name="connsiteX9-261" fmla="*/ 0 w 432956"/>
                <a:gd name="connsiteY9-262" fmla="*/ 152400 h 938372"/>
                <a:gd name="connsiteX10-263" fmla="*/ 216478 w 432956"/>
                <a:gd name="connsiteY10-264" fmla="*/ 0 h 938372"/>
                <a:gd name="connsiteX0-265" fmla="*/ 216478 w 432956"/>
                <a:gd name="connsiteY0-266" fmla="*/ 0 h 938372"/>
                <a:gd name="connsiteX1-267" fmla="*/ 432956 w 432956"/>
                <a:gd name="connsiteY1-268" fmla="*/ 152400 h 938372"/>
                <a:gd name="connsiteX2-269" fmla="*/ 369551 w 432956"/>
                <a:gd name="connsiteY2-270" fmla="*/ 260163 h 938372"/>
                <a:gd name="connsiteX3-271" fmla="*/ 309290 w 432956"/>
                <a:gd name="connsiteY3-272" fmla="*/ 288766 h 938372"/>
                <a:gd name="connsiteX4-273" fmla="*/ 318874 w 432956"/>
                <a:gd name="connsiteY4-274" fmla="*/ 390981 h 938372"/>
                <a:gd name="connsiteX5-275" fmla="*/ 391740 w 432956"/>
                <a:gd name="connsiteY5-276" fmla="*/ 938372 h 938372"/>
                <a:gd name="connsiteX6-277" fmla="*/ 41218 w 432956"/>
                <a:gd name="connsiteY6-278" fmla="*/ 938372 h 938372"/>
                <a:gd name="connsiteX7-279" fmla="*/ 122717 w 432956"/>
                <a:gd name="connsiteY7-280" fmla="*/ 458103 h 938372"/>
                <a:gd name="connsiteX8-281" fmla="*/ 63405 w 432956"/>
                <a:gd name="connsiteY8-282" fmla="*/ 260163 h 938372"/>
                <a:gd name="connsiteX9-283" fmla="*/ 0 w 432956"/>
                <a:gd name="connsiteY9-284" fmla="*/ 152400 h 938372"/>
                <a:gd name="connsiteX10-285" fmla="*/ 216478 w 432956"/>
                <a:gd name="connsiteY10-286" fmla="*/ 0 h 938372"/>
                <a:gd name="connsiteX0-287" fmla="*/ 216478 w 432956"/>
                <a:gd name="connsiteY0-288" fmla="*/ 0 h 938372"/>
                <a:gd name="connsiteX1-289" fmla="*/ 432956 w 432956"/>
                <a:gd name="connsiteY1-290" fmla="*/ 152400 h 938372"/>
                <a:gd name="connsiteX2-291" fmla="*/ 369551 w 432956"/>
                <a:gd name="connsiteY2-292" fmla="*/ 260163 h 938372"/>
                <a:gd name="connsiteX3-293" fmla="*/ 309290 w 432956"/>
                <a:gd name="connsiteY3-294" fmla="*/ 288766 h 938372"/>
                <a:gd name="connsiteX4-295" fmla="*/ 318874 w 432956"/>
                <a:gd name="connsiteY4-296" fmla="*/ 390981 h 938372"/>
                <a:gd name="connsiteX5-297" fmla="*/ 391740 w 432956"/>
                <a:gd name="connsiteY5-298" fmla="*/ 938372 h 938372"/>
                <a:gd name="connsiteX6-299" fmla="*/ 41218 w 432956"/>
                <a:gd name="connsiteY6-300" fmla="*/ 938372 h 938372"/>
                <a:gd name="connsiteX7-301" fmla="*/ 138592 w 432956"/>
                <a:gd name="connsiteY7-302" fmla="*/ 458103 h 938372"/>
                <a:gd name="connsiteX8-303" fmla="*/ 63405 w 432956"/>
                <a:gd name="connsiteY8-304" fmla="*/ 260163 h 938372"/>
                <a:gd name="connsiteX9-305" fmla="*/ 0 w 432956"/>
                <a:gd name="connsiteY9-306" fmla="*/ 152400 h 938372"/>
                <a:gd name="connsiteX10-307" fmla="*/ 216478 w 432956"/>
                <a:gd name="connsiteY10-308" fmla="*/ 0 h 938372"/>
                <a:gd name="connsiteX0-309" fmla="*/ 216478 w 432956"/>
                <a:gd name="connsiteY0-310" fmla="*/ 0 h 938372"/>
                <a:gd name="connsiteX1-311" fmla="*/ 432956 w 432956"/>
                <a:gd name="connsiteY1-312" fmla="*/ 152400 h 938372"/>
                <a:gd name="connsiteX2-313" fmla="*/ 369551 w 432956"/>
                <a:gd name="connsiteY2-314" fmla="*/ 260163 h 938372"/>
                <a:gd name="connsiteX3-315" fmla="*/ 309290 w 432956"/>
                <a:gd name="connsiteY3-316" fmla="*/ 288766 h 938372"/>
                <a:gd name="connsiteX4-317" fmla="*/ 318874 w 432956"/>
                <a:gd name="connsiteY4-318" fmla="*/ 390981 h 938372"/>
                <a:gd name="connsiteX5-319" fmla="*/ 391740 w 432956"/>
                <a:gd name="connsiteY5-320" fmla="*/ 938372 h 938372"/>
                <a:gd name="connsiteX6-321" fmla="*/ 41218 w 432956"/>
                <a:gd name="connsiteY6-322" fmla="*/ 938372 h 938372"/>
                <a:gd name="connsiteX7-323" fmla="*/ 138592 w 432956"/>
                <a:gd name="connsiteY7-324" fmla="*/ 458103 h 938372"/>
                <a:gd name="connsiteX8-325" fmla="*/ 63405 w 432956"/>
                <a:gd name="connsiteY8-326" fmla="*/ 260163 h 938372"/>
                <a:gd name="connsiteX9-327" fmla="*/ 0 w 432956"/>
                <a:gd name="connsiteY9-328" fmla="*/ 152400 h 938372"/>
                <a:gd name="connsiteX10-329" fmla="*/ 216478 w 432956"/>
                <a:gd name="connsiteY10-330" fmla="*/ 0 h 938372"/>
                <a:gd name="connsiteX0-331" fmla="*/ 216478 w 432956"/>
                <a:gd name="connsiteY0-332" fmla="*/ 0 h 938372"/>
                <a:gd name="connsiteX1-333" fmla="*/ 432956 w 432956"/>
                <a:gd name="connsiteY1-334" fmla="*/ 152400 h 938372"/>
                <a:gd name="connsiteX2-335" fmla="*/ 369551 w 432956"/>
                <a:gd name="connsiteY2-336" fmla="*/ 260163 h 938372"/>
                <a:gd name="connsiteX3-337" fmla="*/ 309290 w 432956"/>
                <a:gd name="connsiteY3-338" fmla="*/ 288766 h 938372"/>
                <a:gd name="connsiteX4-339" fmla="*/ 318874 w 432956"/>
                <a:gd name="connsiteY4-340" fmla="*/ 390981 h 938372"/>
                <a:gd name="connsiteX5-341" fmla="*/ 391740 w 432956"/>
                <a:gd name="connsiteY5-342" fmla="*/ 938372 h 938372"/>
                <a:gd name="connsiteX6-343" fmla="*/ 41218 w 432956"/>
                <a:gd name="connsiteY6-344" fmla="*/ 938372 h 938372"/>
                <a:gd name="connsiteX7-345" fmla="*/ 138592 w 432956"/>
                <a:gd name="connsiteY7-346" fmla="*/ 458103 h 938372"/>
                <a:gd name="connsiteX8-347" fmla="*/ 63405 w 432956"/>
                <a:gd name="connsiteY8-348" fmla="*/ 260163 h 938372"/>
                <a:gd name="connsiteX9-349" fmla="*/ 0 w 432956"/>
                <a:gd name="connsiteY9-350" fmla="*/ 152400 h 938372"/>
                <a:gd name="connsiteX10-351" fmla="*/ 216478 w 432956"/>
                <a:gd name="connsiteY10-352" fmla="*/ 0 h 938372"/>
                <a:gd name="connsiteX0-353" fmla="*/ 216478 w 432956"/>
                <a:gd name="connsiteY0-354" fmla="*/ 0 h 938372"/>
                <a:gd name="connsiteX1-355" fmla="*/ 432956 w 432956"/>
                <a:gd name="connsiteY1-356" fmla="*/ 152400 h 938372"/>
                <a:gd name="connsiteX2-357" fmla="*/ 369551 w 432956"/>
                <a:gd name="connsiteY2-358" fmla="*/ 260163 h 938372"/>
                <a:gd name="connsiteX3-359" fmla="*/ 309290 w 432956"/>
                <a:gd name="connsiteY3-360" fmla="*/ 288766 h 938372"/>
                <a:gd name="connsiteX4-361" fmla="*/ 322049 w 432956"/>
                <a:gd name="connsiteY4-362" fmla="*/ 457656 h 938372"/>
                <a:gd name="connsiteX5-363" fmla="*/ 391740 w 432956"/>
                <a:gd name="connsiteY5-364" fmla="*/ 938372 h 938372"/>
                <a:gd name="connsiteX6-365" fmla="*/ 41218 w 432956"/>
                <a:gd name="connsiteY6-366" fmla="*/ 938372 h 938372"/>
                <a:gd name="connsiteX7-367" fmla="*/ 138592 w 432956"/>
                <a:gd name="connsiteY7-368" fmla="*/ 458103 h 938372"/>
                <a:gd name="connsiteX8-369" fmla="*/ 63405 w 432956"/>
                <a:gd name="connsiteY8-370" fmla="*/ 260163 h 938372"/>
                <a:gd name="connsiteX9-371" fmla="*/ 0 w 432956"/>
                <a:gd name="connsiteY9-372" fmla="*/ 152400 h 938372"/>
                <a:gd name="connsiteX10-373" fmla="*/ 216478 w 432956"/>
                <a:gd name="connsiteY10-374" fmla="*/ 0 h 938372"/>
                <a:gd name="connsiteX0-375" fmla="*/ 216478 w 432956"/>
                <a:gd name="connsiteY0-376" fmla="*/ 0 h 938372"/>
                <a:gd name="connsiteX1-377" fmla="*/ 432956 w 432956"/>
                <a:gd name="connsiteY1-378" fmla="*/ 152400 h 938372"/>
                <a:gd name="connsiteX2-379" fmla="*/ 369551 w 432956"/>
                <a:gd name="connsiteY2-380" fmla="*/ 260163 h 938372"/>
                <a:gd name="connsiteX3-381" fmla="*/ 309290 w 432956"/>
                <a:gd name="connsiteY3-382" fmla="*/ 288766 h 938372"/>
                <a:gd name="connsiteX4-383" fmla="*/ 322049 w 432956"/>
                <a:gd name="connsiteY4-384" fmla="*/ 457656 h 938372"/>
                <a:gd name="connsiteX5-385" fmla="*/ 391740 w 432956"/>
                <a:gd name="connsiteY5-386" fmla="*/ 938372 h 938372"/>
                <a:gd name="connsiteX6-387" fmla="*/ 41218 w 432956"/>
                <a:gd name="connsiteY6-388" fmla="*/ 938372 h 938372"/>
                <a:gd name="connsiteX7-389" fmla="*/ 138592 w 432956"/>
                <a:gd name="connsiteY7-390" fmla="*/ 458103 h 938372"/>
                <a:gd name="connsiteX8-391" fmla="*/ 63405 w 432956"/>
                <a:gd name="connsiteY8-392" fmla="*/ 260163 h 938372"/>
                <a:gd name="connsiteX9-393" fmla="*/ 0 w 432956"/>
                <a:gd name="connsiteY9-394" fmla="*/ 152400 h 938372"/>
                <a:gd name="connsiteX10-395" fmla="*/ 216478 w 432956"/>
                <a:gd name="connsiteY10-396" fmla="*/ 0 h 938372"/>
                <a:gd name="connsiteX0-397" fmla="*/ 216478 w 432956"/>
                <a:gd name="connsiteY0-398" fmla="*/ 0 h 938372"/>
                <a:gd name="connsiteX1-399" fmla="*/ 432956 w 432956"/>
                <a:gd name="connsiteY1-400" fmla="*/ 152400 h 938372"/>
                <a:gd name="connsiteX2-401" fmla="*/ 369551 w 432956"/>
                <a:gd name="connsiteY2-402" fmla="*/ 260163 h 938372"/>
                <a:gd name="connsiteX3-403" fmla="*/ 309290 w 432956"/>
                <a:gd name="connsiteY3-404" fmla="*/ 285591 h 938372"/>
                <a:gd name="connsiteX4-405" fmla="*/ 322049 w 432956"/>
                <a:gd name="connsiteY4-406" fmla="*/ 457656 h 938372"/>
                <a:gd name="connsiteX5-407" fmla="*/ 391740 w 432956"/>
                <a:gd name="connsiteY5-408" fmla="*/ 938372 h 938372"/>
                <a:gd name="connsiteX6-409" fmla="*/ 41218 w 432956"/>
                <a:gd name="connsiteY6-410" fmla="*/ 938372 h 938372"/>
                <a:gd name="connsiteX7-411" fmla="*/ 138592 w 432956"/>
                <a:gd name="connsiteY7-412" fmla="*/ 458103 h 938372"/>
                <a:gd name="connsiteX8-413" fmla="*/ 63405 w 432956"/>
                <a:gd name="connsiteY8-414" fmla="*/ 260163 h 938372"/>
                <a:gd name="connsiteX9-415" fmla="*/ 0 w 432956"/>
                <a:gd name="connsiteY9-416" fmla="*/ 152400 h 938372"/>
                <a:gd name="connsiteX10-417" fmla="*/ 216478 w 432956"/>
                <a:gd name="connsiteY10-418" fmla="*/ 0 h 938372"/>
                <a:gd name="connsiteX0-419" fmla="*/ 216478 w 432956"/>
                <a:gd name="connsiteY0-420" fmla="*/ 0 h 938372"/>
                <a:gd name="connsiteX1-421" fmla="*/ 432956 w 432956"/>
                <a:gd name="connsiteY1-422" fmla="*/ 152400 h 938372"/>
                <a:gd name="connsiteX2-423" fmla="*/ 369551 w 432956"/>
                <a:gd name="connsiteY2-424" fmla="*/ 260163 h 938372"/>
                <a:gd name="connsiteX3-425" fmla="*/ 309290 w 432956"/>
                <a:gd name="connsiteY3-426" fmla="*/ 285591 h 938372"/>
                <a:gd name="connsiteX4-427" fmla="*/ 322049 w 432956"/>
                <a:gd name="connsiteY4-428" fmla="*/ 457656 h 938372"/>
                <a:gd name="connsiteX5-429" fmla="*/ 391740 w 432956"/>
                <a:gd name="connsiteY5-430" fmla="*/ 938372 h 938372"/>
                <a:gd name="connsiteX6-431" fmla="*/ 41218 w 432956"/>
                <a:gd name="connsiteY6-432" fmla="*/ 938372 h 938372"/>
                <a:gd name="connsiteX7-433" fmla="*/ 138592 w 432956"/>
                <a:gd name="connsiteY7-434" fmla="*/ 458103 h 938372"/>
                <a:gd name="connsiteX8-435" fmla="*/ 63405 w 432956"/>
                <a:gd name="connsiteY8-436" fmla="*/ 260163 h 938372"/>
                <a:gd name="connsiteX9-437" fmla="*/ 0 w 432956"/>
                <a:gd name="connsiteY9-438" fmla="*/ 152400 h 938372"/>
                <a:gd name="connsiteX10-439" fmla="*/ 216478 w 432956"/>
                <a:gd name="connsiteY10-440" fmla="*/ 0 h 938372"/>
                <a:gd name="connsiteX0-441" fmla="*/ 216478 w 432956"/>
                <a:gd name="connsiteY0-442" fmla="*/ 0 h 938372"/>
                <a:gd name="connsiteX1-443" fmla="*/ 432956 w 432956"/>
                <a:gd name="connsiteY1-444" fmla="*/ 152400 h 938372"/>
                <a:gd name="connsiteX2-445" fmla="*/ 369551 w 432956"/>
                <a:gd name="connsiteY2-446" fmla="*/ 260163 h 938372"/>
                <a:gd name="connsiteX3-447" fmla="*/ 322049 w 432956"/>
                <a:gd name="connsiteY3-448" fmla="*/ 457656 h 938372"/>
                <a:gd name="connsiteX4-449" fmla="*/ 391740 w 432956"/>
                <a:gd name="connsiteY4-450" fmla="*/ 938372 h 938372"/>
                <a:gd name="connsiteX5-451" fmla="*/ 41218 w 432956"/>
                <a:gd name="connsiteY5-452" fmla="*/ 938372 h 938372"/>
                <a:gd name="connsiteX6-453" fmla="*/ 138592 w 432956"/>
                <a:gd name="connsiteY6-454" fmla="*/ 458103 h 938372"/>
                <a:gd name="connsiteX7-455" fmla="*/ 63405 w 432956"/>
                <a:gd name="connsiteY7-456" fmla="*/ 260163 h 938372"/>
                <a:gd name="connsiteX8-457" fmla="*/ 0 w 432956"/>
                <a:gd name="connsiteY8-458" fmla="*/ 152400 h 938372"/>
                <a:gd name="connsiteX9-459" fmla="*/ 216478 w 432956"/>
                <a:gd name="connsiteY9-460" fmla="*/ 0 h 938372"/>
                <a:gd name="connsiteX0-461" fmla="*/ 216478 w 432956"/>
                <a:gd name="connsiteY0-462" fmla="*/ 0 h 938372"/>
                <a:gd name="connsiteX1-463" fmla="*/ 432956 w 432956"/>
                <a:gd name="connsiteY1-464" fmla="*/ 152400 h 938372"/>
                <a:gd name="connsiteX2-465" fmla="*/ 369551 w 432956"/>
                <a:gd name="connsiteY2-466" fmla="*/ 260163 h 938372"/>
                <a:gd name="connsiteX3-467" fmla="*/ 322049 w 432956"/>
                <a:gd name="connsiteY3-468" fmla="*/ 457656 h 938372"/>
                <a:gd name="connsiteX4-469" fmla="*/ 391740 w 432956"/>
                <a:gd name="connsiteY4-470" fmla="*/ 938372 h 938372"/>
                <a:gd name="connsiteX5-471" fmla="*/ 41218 w 432956"/>
                <a:gd name="connsiteY5-472" fmla="*/ 938372 h 938372"/>
                <a:gd name="connsiteX6-473" fmla="*/ 138592 w 432956"/>
                <a:gd name="connsiteY6-474" fmla="*/ 458103 h 938372"/>
                <a:gd name="connsiteX7-475" fmla="*/ 63405 w 432956"/>
                <a:gd name="connsiteY7-476" fmla="*/ 260163 h 938372"/>
                <a:gd name="connsiteX8-477" fmla="*/ 0 w 432956"/>
                <a:gd name="connsiteY8-478" fmla="*/ 152400 h 938372"/>
                <a:gd name="connsiteX9-479" fmla="*/ 216478 w 432956"/>
                <a:gd name="connsiteY9-480" fmla="*/ 0 h 938372"/>
                <a:gd name="connsiteX0-481" fmla="*/ 216478 w 432956"/>
                <a:gd name="connsiteY0-482" fmla="*/ 0 h 938372"/>
                <a:gd name="connsiteX1-483" fmla="*/ 432956 w 432956"/>
                <a:gd name="connsiteY1-484" fmla="*/ 152400 h 938372"/>
                <a:gd name="connsiteX2-485" fmla="*/ 369551 w 432956"/>
                <a:gd name="connsiteY2-486" fmla="*/ 260163 h 938372"/>
                <a:gd name="connsiteX3-487" fmla="*/ 322049 w 432956"/>
                <a:gd name="connsiteY3-488" fmla="*/ 457656 h 938372"/>
                <a:gd name="connsiteX4-489" fmla="*/ 391740 w 432956"/>
                <a:gd name="connsiteY4-490" fmla="*/ 938372 h 938372"/>
                <a:gd name="connsiteX5-491" fmla="*/ 41218 w 432956"/>
                <a:gd name="connsiteY5-492" fmla="*/ 938372 h 938372"/>
                <a:gd name="connsiteX6-493" fmla="*/ 138592 w 432956"/>
                <a:gd name="connsiteY6-494" fmla="*/ 458103 h 938372"/>
                <a:gd name="connsiteX7-495" fmla="*/ 63405 w 432956"/>
                <a:gd name="connsiteY7-496" fmla="*/ 260163 h 938372"/>
                <a:gd name="connsiteX8-497" fmla="*/ 0 w 432956"/>
                <a:gd name="connsiteY8-498" fmla="*/ 152400 h 938372"/>
                <a:gd name="connsiteX9-499" fmla="*/ 216478 w 432956"/>
                <a:gd name="connsiteY9-500" fmla="*/ 0 h 938372"/>
                <a:gd name="connsiteX0-501" fmla="*/ 216478 w 432956"/>
                <a:gd name="connsiteY0-502" fmla="*/ 0 h 938372"/>
                <a:gd name="connsiteX1-503" fmla="*/ 432956 w 432956"/>
                <a:gd name="connsiteY1-504" fmla="*/ 152400 h 938372"/>
                <a:gd name="connsiteX2-505" fmla="*/ 369551 w 432956"/>
                <a:gd name="connsiteY2-506" fmla="*/ 260163 h 938372"/>
                <a:gd name="connsiteX3-507" fmla="*/ 322049 w 432956"/>
                <a:gd name="connsiteY3-508" fmla="*/ 457656 h 938372"/>
                <a:gd name="connsiteX4-509" fmla="*/ 391740 w 432956"/>
                <a:gd name="connsiteY4-510" fmla="*/ 938372 h 938372"/>
                <a:gd name="connsiteX5-511" fmla="*/ 41218 w 432956"/>
                <a:gd name="connsiteY5-512" fmla="*/ 938372 h 938372"/>
                <a:gd name="connsiteX6-513" fmla="*/ 138592 w 432956"/>
                <a:gd name="connsiteY6-514" fmla="*/ 458103 h 938372"/>
                <a:gd name="connsiteX7-515" fmla="*/ 63405 w 432956"/>
                <a:gd name="connsiteY7-516" fmla="*/ 260163 h 938372"/>
                <a:gd name="connsiteX8-517" fmla="*/ 0 w 432956"/>
                <a:gd name="connsiteY8-518" fmla="*/ 152400 h 938372"/>
                <a:gd name="connsiteX9-519" fmla="*/ 216478 w 432956"/>
                <a:gd name="connsiteY9-520" fmla="*/ 0 h 938372"/>
                <a:gd name="connsiteX0-521" fmla="*/ 216478 w 432956"/>
                <a:gd name="connsiteY0-522" fmla="*/ 0 h 938372"/>
                <a:gd name="connsiteX1-523" fmla="*/ 432956 w 432956"/>
                <a:gd name="connsiteY1-524" fmla="*/ 152400 h 938372"/>
                <a:gd name="connsiteX2-525" fmla="*/ 369551 w 432956"/>
                <a:gd name="connsiteY2-526" fmla="*/ 260163 h 938372"/>
                <a:gd name="connsiteX3-527" fmla="*/ 322049 w 432956"/>
                <a:gd name="connsiteY3-528" fmla="*/ 470356 h 938372"/>
                <a:gd name="connsiteX4-529" fmla="*/ 391740 w 432956"/>
                <a:gd name="connsiteY4-530" fmla="*/ 938372 h 938372"/>
                <a:gd name="connsiteX5-531" fmla="*/ 41218 w 432956"/>
                <a:gd name="connsiteY5-532" fmla="*/ 938372 h 938372"/>
                <a:gd name="connsiteX6-533" fmla="*/ 138592 w 432956"/>
                <a:gd name="connsiteY6-534" fmla="*/ 458103 h 938372"/>
                <a:gd name="connsiteX7-535" fmla="*/ 63405 w 432956"/>
                <a:gd name="connsiteY7-536" fmla="*/ 260163 h 938372"/>
                <a:gd name="connsiteX8-537" fmla="*/ 0 w 432956"/>
                <a:gd name="connsiteY8-538" fmla="*/ 152400 h 938372"/>
                <a:gd name="connsiteX9-539" fmla="*/ 216478 w 432956"/>
                <a:gd name="connsiteY9-540" fmla="*/ 0 h 938372"/>
                <a:gd name="connsiteX0-541" fmla="*/ 216478 w 432956"/>
                <a:gd name="connsiteY0-542" fmla="*/ 0 h 938372"/>
                <a:gd name="connsiteX1-543" fmla="*/ 432956 w 432956"/>
                <a:gd name="connsiteY1-544" fmla="*/ 152400 h 938372"/>
                <a:gd name="connsiteX2-545" fmla="*/ 369551 w 432956"/>
                <a:gd name="connsiteY2-546" fmla="*/ 260163 h 938372"/>
                <a:gd name="connsiteX3-547" fmla="*/ 322049 w 432956"/>
                <a:gd name="connsiteY3-548" fmla="*/ 470356 h 938372"/>
                <a:gd name="connsiteX4-549" fmla="*/ 391740 w 432956"/>
                <a:gd name="connsiteY4-550" fmla="*/ 938372 h 938372"/>
                <a:gd name="connsiteX5-551" fmla="*/ 41218 w 432956"/>
                <a:gd name="connsiteY5-552" fmla="*/ 938372 h 938372"/>
                <a:gd name="connsiteX6-553" fmla="*/ 138592 w 432956"/>
                <a:gd name="connsiteY6-554" fmla="*/ 458103 h 938372"/>
                <a:gd name="connsiteX7-555" fmla="*/ 63405 w 432956"/>
                <a:gd name="connsiteY7-556" fmla="*/ 260163 h 938372"/>
                <a:gd name="connsiteX8-557" fmla="*/ 0 w 432956"/>
                <a:gd name="connsiteY8-558" fmla="*/ 152400 h 938372"/>
                <a:gd name="connsiteX9-559" fmla="*/ 216478 w 432956"/>
                <a:gd name="connsiteY9-560" fmla="*/ 0 h 938372"/>
                <a:gd name="connsiteX0-561" fmla="*/ 216478 w 432956"/>
                <a:gd name="connsiteY0-562" fmla="*/ 0 h 938372"/>
                <a:gd name="connsiteX1-563" fmla="*/ 432956 w 432956"/>
                <a:gd name="connsiteY1-564" fmla="*/ 152400 h 938372"/>
                <a:gd name="connsiteX2-565" fmla="*/ 369551 w 432956"/>
                <a:gd name="connsiteY2-566" fmla="*/ 260163 h 938372"/>
                <a:gd name="connsiteX3-567" fmla="*/ 318874 w 432956"/>
                <a:gd name="connsiteY3-568" fmla="*/ 454481 h 938372"/>
                <a:gd name="connsiteX4-569" fmla="*/ 391740 w 432956"/>
                <a:gd name="connsiteY4-570" fmla="*/ 938372 h 938372"/>
                <a:gd name="connsiteX5-571" fmla="*/ 41218 w 432956"/>
                <a:gd name="connsiteY5-572" fmla="*/ 938372 h 938372"/>
                <a:gd name="connsiteX6-573" fmla="*/ 138592 w 432956"/>
                <a:gd name="connsiteY6-574" fmla="*/ 458103 h 938372"/>
                <a:gd name="connsiteX7-575" fmla="*/ 63405 w 432956"/>
                <a:gd name="connsiteY7-576" fmla="*/ 260163 h 938372"/>
                <a:gd name="connsiteX8-577" fmla="*/ 0 w 432956"/>
                <a:gd name="connsiteY8-578" fmla="*/ 152400 h 938372"/>
                <a:gd name="connsiteX9-579" fmla="*/ 216478 w 432956"/>
                <a:gd name="connsiteY9-580" fmla="*/ 0 h 938372"/>
                <a:gd name="connsiteX0-581" fmla="*/ 216478 w 432956"/>
                <a:gd name="connsiteY0-582" fmla="*/ 0 h 938372"/>
                <a:gd name="connsiteX1-583" fmla="*/ 432956 w 432956"/>
                <a:gd name="connsiteY1-584" fmla="*/ 152400 h 938372"/>
                <a:gd name="connsiteX2-585" fmla="*/ 369551 w 432956"/>
                <a:gd name="connsiteY2-586" fmla="*/ 260163 h 938372"/>
                <a:gd name="connsiteX3-587" fmla="*/ 318874 w 432956"/>
                <a:gd name="connsiteY3-588" fmla="*/ 454481 h 938372"/>
                <a:gd name="connsiteX4-589" fmla="*/ 391740 w 432956"/>
                <a:gd name="connsiteY4-590" fmla="*/ 938372 h 938372"/>
                <a:gd name="connsiteX5-591" fmla="*/ 41218 w 432956"/>
                <a:gd name="connsiteY5-592" fmla="*/ 938372 h 938372"/>
                <a:gd name="connsiteX6-593" fmla="*/ 138592 w 432956"/>
                <a:gd name="connsiteY6-594" fmla="*/ 458103 h 938372"/>
                <a:gd name="connsiteX7-595" fmla="*/ 63405 w 432956"/>
                <a:gd name="connsiteY7-596" fmla="*/ 260163 h 938372"/>
                <a:gd name="connsiteX8-597" fmla="*/ 0 w 432956"/>
                <a:gd name="connsiteY8-598" fmla="*/ 152400 h 938372"/>
                <a:gd name="connsiteX9-599" fmla="*/ 216478 w 432956"/>
                <a:gd name="connsiteY9-600" fmla="*/ 0 h 938372"/>
                <a:gd name="connsiteX0-601" fmla="*/ 216478 w 432956"/>
                <a:gd name="connsiteY0-602" fmla="*/ 0 h 938372"/>
                <a:gd name="connsiteX1-603" fmla="*/ 432956 w 432956"/>
                <a:gd name="connsiteY1-604" fmla="*/ 152400 h 938372"/>
                <a:gd name="connsiteX2-605" fmla="*/ 369551 w 432956"/>
                <a:gd name="connsiteY2-606" fmla="*/ 260163 h 938372"/>
                <a:gd name="connsiteX3-607" fmla="*/ 318874 w 432956"/>
                <a:gd name="connsiteY3-608" fmla="*/ 454481 h 938372"/>
                <a:gd name="connsiteX4-609" fmla="*/ 391740 w 432956"/>
                <a:gd name="connsiteY4-610" fmla="*/ 938372 h 938372"/>
                <a:gd name="connsiteX5-611" fmla="*/ 41218 w 432956"/>
                <a:gd name="connsiteY5-612" fmla="*/ 938372 h 938372"/>
                <a:gd name="connsiteX6-613" fmla="*/ 138592 w 432956"/>
                <a:gd name="connsiteY6-614" fmla="*/ 458103 h 938372"/>
                <a:gd name="connsiteX7-615" fmla="*/ 63405 w 432956"/>
                <a:gd name="connsiteY7-616" fmla="*/ 260163 h 938372"/>
                <a:gd name="connsiteX8-617" fmla="*/ 0 w 432956"/>
                <a:gd name="connsiteY8-618" fmla="*/ 152400 h 938372"/>
                <a:gd name="connsiteX9-619" fmla="*/ 216478 w 432956"/>
                <a:gd name="connsiteY9-620" fmla="*/ 0 h 938372"/>
                <a:gd name="connsiteX0-621" fmla="*/ 216478 w 432956"/>
                <a:gd name="connsiteY0-622" fmla="*/ 0 h 938372"/>
                <a:gd name="connsiteX1-623" fmla="*/ 432956 w 432956"/>
                <a:gd name="connsiteY1-624" fmla="*/ 152400 h 938372"/>
                <a:gd name="connsiteX2-625" fmla="*/ 369551 w 432956"/>
                <a:gd name="connsiteY2-626" fmla="*/ 260163 h 938372"/>
                <a:gd name="connsiteX3-627" fmla="*/ 318874 w 432956"/>
                <a:gd name="connsiteY3-628" fmla="*/ 454481 h 938372"/>
                <a:gd name="connsiteX4-629" fmla="*/ 391740 w 432956"/>
                <a:gd name="connsiteY4-630" fmla="*/ 938372 h 938372"/>
                <a:gd name="connsiteX5-631" fmla="*/ 41218 w 432956"/>
                <a:gd name="connsiteY5-632" fmla="*/ 938372 h 938372"/>
                <a:gd name="connsiteX6-633" fmla="*/ 138592 w 432956"/>
                <a:gd name="connsiteY6-634" fmla="*/ 458103 h 938372"/>
                <a:gd name="connsiteX7-635" fmla="*/ 63405 w 432956"/>
                <a:gd name="connsiteY7-636" fmla="*/ 260163 h 938372"/>
                <a:gd name="connsiteX8-637" fmla="*/ 0 w 432956"/>
                <a:gd name="connsiteY8-638" fmla="*/ 152400 h 938372"/>
                <a:gd name="connsiteX9-639" fmla="*/ 216478 w 432956"/>
                <a:gd name="connsiteY9-640" fmla="*/ 0 h 938372"/>
                <a:gd name="connsiteX0-641" fmla="*/ 216478 w 432956"/>
                <a:gd name="connsiteY0-642" fmla="*/ 0 h 938372"/>
                <a:gd name="connsiteX1-643" fmla="*/ 432956 w 432956"/>
                <a:gd name="connsiteY1-644" fmla="*/ 152400 h 938372"/>
                <a:gd name="connsiteX2-645" fmla="*/ 369551 w 432956"/>
                <a:gd name="connsiteY2-646" fmla="*/ 260163 h 938372"/>
                <a:gd name="connsiteX3-647" fmla="*/ 318874 w 432956"/>
                <a:gd name="connsiteY3-648" fmla="*/ 454481 h 938372"/>
                <a:gd name="connsiteX4-649" fmla="*/ 391740 w 432956"/>
                <a:gd name="connsiteY4-650" fmla="*/ 938372 h 938372"/>
                <a:gd name="connsiteX5-651" fmla="*/ 41218 w 432956"/>
                <a:gd name="connsiteY5-652" fmla="*/ 938372 h 938372"/>
                <a:gd name="connsiteX6-653" fmla="*/ 138592 w 432956"/>
                <a:gd name="connsiteY6-654" fmla="*/ 458103 h 938372"/>
                <a:gd name="connsiteX7-655" fmla="*/ 63405 w 432956"/>
                <a:gd name="connsiteY7-656" fmla="*/ 260163 h 938372"/>
                <a:gd name="connsiteX8-657" fmla="*/ 0 w 432956"/>
                <a:gd name="connsiteY8-658" fmla="*/ 152400 h 938372"/>
                <a:gd name="connsiteX9-659" fmla="*/ 216478 w 432956"/>
                <a:gd name="connsiteY9-660" fmla="*/ 0 h 938372"/>
                <a:gd name="connsiteX0-661" fmla="*/ 216478 w 432956"/>
                <a:gd name="connsiteY0-662" fmla="*/ 0 h 938372"/>
                <a:gd name="connsiteX1-663" fmla="*/ 432956 w 432956"/>
                <a:gd name="connsiteY1-664" fmla="*/ 152400 h 938372"/>
                <a:gd name="connsiteX2-665" fmla="*/ 369551 w 432956"/>
                <a:gd name="connsiteY2-666" fmla="*/ 260163 h 938372"/>
                <a:gd name="connsiteX3-667" fmla="*/ 318874 w 432956"/>
                <a:gd name="connsiteY3-668" fmla="*/ 457656 h 938372"/>
                <a:gd name="connsiteX4-669" fmla="*/ 391740 w 432956"/>
                <a:gd name="connsiteY4-670" fmla="*/ 938372 h 938372"/>
                <a:gd name="connsiteX5-671" fmla="*/ 41218 w 432956"/>
                <a:gd name="connsiteY5-672" fmla="*/ 938372 h 938372"/>
                <a:gd name="connsiteX6-673" fmla="*/ 138592 w 432956"/>
                <a:gd name="connsiteY6-674" fmla="*/ 458103 h 938372"/>
                <a:gd name="connsiteX7-675" fmla="*/ 63405 w 432956"/>
                <a:gd name="connsiteY7-676" fmla="*/ 260163 h 938372"/>
                <a:gd name="connsiteX8-677" fmla="*/ 0 w 432956"/>
                <a:gd name="connsiteY8-678" fmla="*/ 152400 h 938372"/>
                <a:gd name="connsiteX9-679" fmla="*/ 216478 w 432956"/>
                <a:gd name="connsiteY9-680" fmla="*/ 0 h 938372"/>
                <a:gd name="connsiteX0-681" fmla="*/ 216478 w 432956"/>
                <a:gd name="connsiteY0-682" fmla="*/ 0 h 938372"/>
                <a:gd name="connsiteX1-683" fmla="*/ 432956 w 432956"/>
                <a:gd name="connsiteY1-684" fmla="*/ 152400 h 938372"/>
                <a:gd name="connsiteX2-685" fmla="*/ 369551 w 432956"/>
                <a:gd name="connsiteY2-686" fmla="*/ 260163 h 938372"/>
                <a:gd name="connsiteX3-687" fmla="*/ 318874 w 432956"/>
                <a:gd name="connsiteY3-688" fmla="*/ 457656 h 938372"/>
                <a:gd name="connsiteX4-689" fmla="*/ 391740 w 432956"/>
                <a:gd name="connsiteY4-690" fmla="*/ 938372 h 938372"/>
                <a:gd name="connsiteX5-691" fmla="*/ 41218 w 432956"/>
                <a:gd name="connsiteY5-692" fmla="*/ 938372 h 938372"/>
                <a:gd name="connsiteX6-693" fmla="*/ 138592 w 432956"/>
                <a:gd name="connsiteY6-694" fmla="*/ 458103 h 938372"/>
                <a:gd name="connsiteX7-695" fmla="*/ 63405 w 432956"/>
                <a:gd name="connsiteY7-696" fmla="*/ 260163 h 938372"/>
                <a:gd name="connsiteX8-697" fmla="*/ 0 w 432956"/>
                <a:gd name="connsiteY8-698" fmla="*/ 152400 h 938372"/>
                <a:gd name="connsiteX9-699" fmla="*/ 216478 w 432956"/>
                <a:gd name="connsiteY9-700" fmla="*/ 0 h 938372"/>
                <a:gd name="connsiteX0-701" fmla="*/ 216478 w 432956"/>
                <a:gd name="connsiteY0-702" fmla="*/ 0 h 938372"/>
                <a:gd name="connsiteX1-703" fmla="*/ 432956 w 432956"/>
                <a:gd name="connsiteY1-704" fmla="*/ 152400 h 938372"/>
                <a:gd name="connsiteX2-705" fmla="*/ 369551 w 432956"/>
                <a:gd name="connsiteY2-706" fmla="*/ 260163 h 938372"/>
                <a:gd name="connsiteX3-707" fmla="*/ 318874 w 432956"/>
                <a:gd name="connsiteY3-708" fmla="*/ 457656 h 938372"/>
                <a:gd name="connsiteX4-709" fmla="*/ 391740 w 432956"/>
                <a:gd name="connsiteY4-710" fmla="*/ 938372 h 938372"/>
                <a:gd name="connsiteX5-711" fmla="*/ 41218 w 432956"/>
                <a:gd name="connsiteY5-712" fmla="*/ 938372 h 938372"/>
                <a:gd name="connsiteX6-713" fmla="*/ 138592 w 432956"/>
                <a:gd name="connsiteY6-714" fmla="*/ 458103 h 938372"/>
                <a:gd name="connsiteX7-715" fmla="*/ 63405 w 432956"/>
                <a:gd name="connsiteY7-716" fmla="*/ 260163 h 938372"/>
                <a:gd name="connsiteX8-717" fmla="*/ 0 w 432956"/>
                <a:gd name="connsiteY8-718" fmla="*/ 152400 h 938372"/>
                <a:gd name="connsiteX9-719" fmla="*/ 216478 w 432956"/>
                <a:gd name="connsiteY9-720" fmla="*/ 0 h 938372"/>
                <a:gd name="connsiteX0-721" fmla="*/ 391740 w 483180"/>
                <a:gd name="connsiteY0-722" fmla="*/ 938372 h 1029812"/>
                <a:gd name="connsiteX1-723" fmla="*/ 41218 w 483180"/>
                <a:gd name="connsiteY1-724" fmla="*/ 938372 h 1029812"/>
                <a:gd name="connsiteX2-725" fmla="*/ 138592 w 483180"/>
                <a:gd name="connsiteY2-726" fmla="*/ 458103 h 1029812"/>
                <a:gd name="connsiteX3-727" fmla="*/ 63405 w 483180"/>
                <a:gd name="connsiteY3-728" fmla="*/ 260163 h 1029812"/>
                <a:gd name="connsiteX4-729" fmla="*/ 0 w 483180"/>
                <a:gd name="connsiteY4-730" fmla="*/ 152400 h 1029812"/>
                <a:gd name="connsiteX5-731" fmla="*/ 216478 w 483180"/>
                <a:gd name="connsiteY5-732" fmla="*/ 0 h 1029812"/>
                <a:gd name="connsiteX6-733" fmla="*/ 432956 w 483180"/>
                <a:gd name="connsiteY6-734" fmla="*/ 152400 h 1029812"/>
                <a:gd name="connsiteX7-735" fmla="*/ 369551 w 483180"/>
                <a:gd name="connsiteY7-736" fmla="*/ 260163 h 1029812"/>
                <a:gd name="connsiteX8-737" fmla="*/ 318874 w 483180"/>
                <a:gd name="connsiteY8-738" fmla="*/ 457656 h 1029812"/>
                <a:gd name="connsiteX9-739" fmla="*/ 483180 w 483180"/>
                <a:gd name="connsiteY9-740" fmla="*/ 1029812 h 1029812"/>
                <a:gd name="connsiteX0-741" fmla="*/ 41218 w 483180"/>
                <a:gd name="connsiteY0-742" fmla="*/ 938372 h 1029812"/>
                <a:gd name="connsiteX1-743" fmla="*/ 138592 w 483180"/>
                <a:gd name="connsiteY1-744" fmla="*/ 458103 h 1029812"/>
                <a:gd name="connsiteX2-745" fmla="*/ 63405 w 483180"/>
                <a:gd name="connsiteY2-746" fmla="*/ 260163 h 1029812"/>
                <a:gd name="connsiteX3-747" fmla="*/ 0 w 483180"/>
                <a:gd name="connsiteY3-748" fmla="*/ 152400 h 1029812"/>
                <a:gd name="connsiteX4-749" fmla="*/ 216478 w 483180"/>
                <a:gd name="connsiteY4-750" fmla="*/ 0 h 1029812"/>
                <a:gd name="connsiteX5-751" fmla="*/ 432956 w 483180"/>
                <a:gd name="connsiteY5-752" fmla="*/ 152400 h 1029812"/>
                <a:gd name="connsiteX6-753" fmla="*/ 369551 w 483180"/>
                <a:gd name="connsiteY6-754" fmla="*/ 260163 h 1029812"/>
                <a:gd name="connsiteX7-755" fmla="*/ 318874 w 483180"/>
                <a:gd name="connsiteY7-756" fmla="*/ 457656 h 1029812"/>
                <a:gd name="connsiteX8-757" fmla="*/ 483180 w 483180"/>
                <a:gd name="connsiteY8-758" fmla="*/ 1029812 h 1029812"/>
                <a:gd name="connsiteX0-759" fmla="*/ 41218 w 432956"/>
                <a:gd name="connsiteY0-760" fmla="*/ 938372 h 938372"/>
                <a:gd name="connsiteX1-761" fmla="*/ 138592 w 432956"/>
                <a:gd name="connsiteY1-762" fmla="*/ 458103 h 938372"/>
                <a:gd name="connsiteX2-763" fmla="*/ 63405 w 432956"/>
                <a:gd name="connsiteY2-764" fmla="*/ 260163 h 938372"/>
                <a:gd name="connsiteX3-765" fmla="*/ 0 w 432956"/>
                <a:gd name="connsiteY3-766" fmla="*/ 152400 h 938372"/>
                <a:gd name="connsiteX4-767" fmla="*/ 216478 w 432956"/>
                <a:gd name="connsiteY4-768" fmla="*/ 0 h 938372"/>
                <a:gd name="connsiteX5-769" fmla="*/ 432956 w 432956"/>
                <a:gd name="connsiteY5-770" fmla="*/ 152400 h 938372"/>
                <a:gd name="connsiteX6-771" fmla="*/ 369551 w 432956"/>
                <a:gd name="connsiteY6-772" fmla="*/ 260163 h 938372"/>
                <a:gd name="connsiteX7-773" fmla="*/ 318874 w 432956"/>
                <a:gd name="connsiteY7-774" fmla="*/ 457656 h 938372"/>
                <a:gd name="connsiteX8-775" fmla="*/ 422855 w 432956"/>
                <a:gd name="connsiteY8-776" fmla="*/ 925037 h 938372"/>
                <a:gd name="connsiteX0-777" fmla="*/ 41218 w 432956"/>
                <a:gd name="connsiteY0-778" fmla="*/ 938372 h 938372"/>
                <a:gd name="connsiteX1-779" fmla="*/ 138592 w 432956"/>
                <a:gd name="connsiteY1-780" fmla="*/ 458103 h 938372"/>
                <a:gd name="connsiteX2-781" fmla="*/ 63405 w 432956"/>
                <a:gd name="connsiteY2-782" fmla="*/ 260163 h 938372"/>
                <a:gd name="connsiteX3-783" fmla="*/ 0 w 432956"/>
                <a:gd name="connsiteY3-784" fmla="*/ 152400 h 938372"/>
                <a:gd name="connsiteX4-785" fmla="*/ 216478 w 432956"/>
                <a:gd name="connsiteY4-786" fmla="*/ 0 h 938372"/>
                <a:gd name="connsiteX5-787" fmla="*/ 432956 w 432956"/>
                <a:gd name="connsiteY5-788" fmla="*/ 152400 h 938372"/>
                <a:gd name="connsiteX6-789" fmla="*/ 369551 w 432956"/>
                <a:gd name="connsiteY6-790" fmla="*/ 260163 h 938372"/>
                <a:gd name="connsiteX7-791" fmla="*/ 318874 w 432956"/>
                <a:gd name="connsiteY7-792" fmla="*/ 457656 h 938372"/>
                <a:gd name="connsiteX8-793" fmla="*/ 422855 w 432956"/>
                <a:gd name="connsiteY8-794" fmla="*/ 925037 h 938372"/>
                <a:gd name="connsiteX0-795" fmla="*/ 41218 w 432956"/>
                <a:gd name="connsiteY0-796" fmla="*/ 938372 h 938372"/>
                <a:gd name="connsiteX1-797" fmla="*/ 138592 w 432956"/>
                <a:gd name="connsiteY1-798" fmla="*/ 458103 h 938372"/>
                <a:gd name="connsiteX2-799" fmla="*/ 63405 w 432956"/>
                <a:gd name="connsiteY2-800" fmla="*/ 260163 h 938372"/>
                <a:gd name="connsiteX3-801" fmla="*/ 0 w 432956"/>
                <a:gd name="connsiteY3-802" fmla="*/ 152400 h 938372"/>
                <a:gd name="connsiteX4-803" fmla="*/ 216478 w 432956"/>
                <a:gd name="connsiteY4-804" fmla="*/ 0 h 938372"/>
                <a:gd name="connsiteX5-805" fmla="*/ 432956 w 432956"/>
                <a:gd name="connsiteY5-806" fmla="*/ 152400 h 938372"/>
                <a:gd name="connsiteX6-807" fmla="*/ 369551 w 432956"/>
                <a:gd name="connsiteY6-808" fmla="*/ 260163 h 938372"/>
                <a:gd name="connsiteX7-809" fmla="*/ 318874 w 432956"/>
                <a:gd name="connsiteY7-810" fmla="*/ 457656 h 938372"/>
                <a:gd name="connsiteX8-811" fmla="*/ 400630 w 432956"/>
                <a:gd name="connsiteY8-812" fmla="*/ 925037 h 938372"/>
                <a:gd name="connsiteX0-813" fmla="*/ 41218 w 432956"/>
                <a:gd name="connsiteY0-814" fmla="*/ 938372 h 938372"/>
                <a:gd name="connsiteX1-815" fmla="*/ 138592 w 432956"/>
                <a:gd name="connsiteY1-816" fmla="*/ 458103 h 938372"/>
                <a:gd name="connsiteX2-817" fmla="*/ 63405 w 432956"/>
                <a:gd name="connsiteY2-818" fmla="*/ 260163 h 938372"/>
                <a:gd name="connsiteX3-819" fmla="*/ 0 w 432956"/>
                <a:gd name="connsiteY3-820" fmla="*/ 152400 h 938372"/>
                <a:gd name="connsiteX4-821" fmla="*/ 216478 w 432956"/>
                <a:gd name="connsiteY4-822" fmla="*/ 0 h 938372"/>
                <a:gd name="connsiteX5-823" fmla="*/ 432956 w 432956"/>
                <a:gd name="connsiteY5-824" fmla="*/ 152400 h 938372"/>
                <a:gd name="connsiteX6-825" fmla="*/ 369551 w 432956"/>
                <a:gd name="connsiteY6-826" fmla="*/ 260163 h 938372"/>
                <a:gd name="connsiteX7-827" fmla="*/ 318874 w 432956"/>
                <a:gd name="connsiteY7-828" fmla="*/ 457656 h 938372"/>
                <a:gd name="connsiteX8-829" fmla="*/ 400630 w 432956"/>
                <a:gd name="connsiteY8-830" fmla="*/ 925037 h 938372"/>
                <a:gd name="connsiteX0-831" fmla="*/ 41218 w 432956"/>
                <a:gd name="connsiteY0-832" fmla="*/ 938372 h 938372"/>
                <a:gd name="connsiteX1-833" fmla="*/ 138592 w 432956"/>
                <a:gd name="connsiteY1-834" fmla="*/ 458103 h 938372"/>
                <a:gd name="connsiteX2-835" fmla="*/ 63405 w 432956"/>
                <a:gd name="connsiteY2-836" fmla="*/ 260163 h 938372"/>
                <a:gd name="connsiteX3-837" fmla="*/ 0 w 432956"/>
                <a:gd name="connsiteY3-838" fmla="*/ 152400 h 938372"/>
                <a:gd name="connsiteX4-839" fmla="*/ 216478 w 432956"/>
                <a:gd name="connsiteY4-840" fmla="*/ 0 h 938372"/>
                <a:gd name="connsiteX5-841" fmla="*/ 432956 w 432956"/>
                <a:gd name="connsiteY5-842" fmla="*/ 152400 h 938372"/>
                <a:gd name="connsiteX6-843" fmla="*/ 369551 w 432956"/>
                <a:gd name="connsiteY6-844" fmla="*/ 260163 h 938372"/>
                <a:gd name="connsiteX7-845" fmla="*/ 318874 w 432956"/>
                <a:gd name="connsiteY7-846" fmla="*/ 454481 h 938372"/>
                <a:gd name="connsiteX8-847" fmla="*/ 400630 w 432956"/>
                <a:gd name="connsiteY8-848" fmla="*/ 925037 h 938372"/>
                <a:gd name="connsiteX0-849" fmla="*/ 41218 w 432956"/>
                <a:gd name="connsiteY0-850" fmla="*/ 938372 h 938372"/>
                <a:gd name="connsiteX1-851" fmla="*/ 138592 w 432956"/>
                <a:gd name="connsiteY1-852" fmla="*/ 458103 h 938372"/>
                <a:gd name="connsiteX2-853" fmla="*/ 63405 w 432956"/>
                <a:gd name="connsiteY2-854" fmla="*/ 260163 h 938372"/>
                <a:gd name="connsiteX3-855" fmla="*/ 0 w 432956"/>
                <a:gd name="connsiteY3-856" fmla="*/ 152400 h 938372"/>
                <a:gd name="connsiteX4-857" fmla="*/ 216478 w 432956"/>
                <a:gd name="connsiteY4-858" fmla="*/ 0 h 938372"/>
                <a:gd name="connsiteX5-859" fmla="*/ 432956 w 432956"/>
                <a:gd name="connsiteY5-860" fmla="*/ 152400 h 938372"/>
                <a:gd name="connsiteX6-861" fmla="*/ 369551 w 432956"/>
                <a:gd name="connsiteY6-862" fmla="*/ 260163 h 938372"/>
                <a:gd name="connsiteX7-863" fmla="*/ 318874 w 432956"/>
                <a:gd name="connsiteY7-864" fmla="*/ 454481 h 938372"/>
                <a:gd name="connsiteX8-865" fmla="*/ 400630 w 432956"/>
                <a:gd name="connsiteY8-866" fmla="*/ 925037 h 938372"/>
                <a:gd name="connsiteX0-867" fmla="*/ 41218 w 432956"/>
                <a:gd name="connsiteY0-868" fmla="*/ 938372 h 938372"/>
                <a:gd name="connsiteX1-869" fmla="*/ 138592 w 432956"/>
                <a:gd name="connsiteY1-870" fmla="*/ 458103 h 938372"/>
                <a:gd name="connsiteX2-871" fmla="*/ 63405 w 432956"/>
                <a:gd name="connsiteY2-872" fmla="*/ 260163 h 938372"/>
                <a:gd name="connsiteX3-873" fmla="*/ 0 w 432956"/>
                <a:gd name="connsiteY3-874" fmla="*/ 152400 h 938372"/>
                <a:gd name="connsiteX4-875" fmla="*/ 216478 w 432956"/>
                <a:gd name="connsiteY4-876" fmla="*/ 0 h 938372"/>
                <a:gd name="connsiteX5-877" fmla="*/ 432956 w 432956"/>
                <a:gd name="connsiteY5-878" fmla="*/ 152400 h 938372"/>
                <a:gd name="connsiteX6-879" fmla="*/ 369551 w 432956"/>
                <a:gd name="connsiteY6-880" fmla="*/ 260163 h 938372"/>
                <a:gd name="connsiteX7-881" fmla="*/ 318874 w 432956"/>
                <a:gd name="connsiteY7-882" fmla="*/ 454481 h 938372"/>
                <a:gd name="connsiteX8-883" fmla="*/ 400630 w 432956"/>
                <a:gd name="connsiteY8-884" fmla="*/ 925037 h 938372"/>
                <a:gd name="connsiteX0-885" fmla="*/ 41218 w 432956"/>
                <a:gd name="connsiteY0-886" fmla="*/ 938372 h 938372"/>
                <a:gd name="connsiteX1-887" fmla="*/ 138592 w 432956"/>
                <a:gd name="connsiteY1-888" fmla="*/ 458103 h 938372"/>
                <a:gd name="connsiteX2-889" fmla="*/ 63405 w 432956"/>
                <a:gd name="connsiteY2-890" fmla="*/ 260163 h 938372"/>
                <a:gd name="connsiteX3-891" fmla="*/ 0 w 432956"/>
                <a:gd name="connsiteY3-892" fmla="*/ 152400 h 938372"/>
                <a:gd name="connsiteX4-893" fmla="*/ 216478 w 432956"/>
                <a:gd name="connsiteY4-894" fmla="*/ 0 h 938372"/>
                <a:gd name="connsiteX5-895" fmla="*/ 432956 w 432956"/>
                <a:gd name="connsiteY5-896" fmla="*/ 152400 h 938372"/>
                <a:gd name="connsiteX6-897" fmla="*/ 369551 w 432956"/>
                <a:gd name="connsiteY6-898" fmla="*/ 260163 h 938372"/>
                <a:gd name="connsiteX7-899" fmla="*/ 318874 w 432956"/>
                <a:gd name="connsiteY7-900" fmla="*/ 454481 h 938372"/>
                <a:gd name="connsiteX8-901" fmla="*/ 400630 w 432956"/>
                <a:gd name="connsiteY8-902" fmla="*/ 925037 h 938372"/>
                <a:gd name="connsiteX0-903" fmla="*/ 41218 w 432956"/>
                <a:gd name="connsiteY0-904" fmla="*/ 938372 h 938372"/>
                <a:gd name="connsiteX1-905" fmla="*/ 138592 w 432956"/>
                <a:gd name="connsiteY1-906" fmla="*/ 458103 h 938372"/>
                <a:gd name="connsiteX2-907" fmla="*/ 63405 w 432956"/>
                <a:gd name="connsiteY2-908" fmla="*/ 260163 h 938372"/>
                <a:gd name="connsiteX3-909" fmla="*/ 0 w 432956"/>
                <a:gd name="connsiteY3-910" fmla="*/ 152400 h 938372"/>
                <a:gd name="connsiteX4-911" fmla="*/ 216478 w 432956"/>
                <a:gd name="connsiteY4-912" fmla="*/ 0 h 938372"/>
                <a:gd name="connsiteX5-913" fmla="*/ 432956 w 432956"/>
                <a:gd name="connsiteY5-914" fmla="*/ 152400 h 938372"/>
                <a:gd name="connsiteX6-915" fmla="*/ 369551 w 432956"/>
                <a:gd name="connsiteY6-916" fmla="*/ 260163 h 938372"/>
                <a:gd name="connsiteX7-917" fmla="*/ 315699 w 432956"/>
                <a:gd name="connsiteY7-918" fmla="*/ 454481 h 938372"/>
                <a:gd name="connsiteX8-919" fmla="*/ 400630 w 432956"/>
                <a:gd name="connsiteY8-920" fmla="*/ 925037 h 938372"/>
                <a:gd name="connsiteX0-921" fmla="*/ 41218 w 432956"/>
                <a:gd name="connsiteY0-922" fmla="*/ 938372 h 938372"/>
                <a:gd name="connsiteX1-923" fmla="*/ 138592 w 432956"/>
                <a:gd name="connsiteY1-924" fmla="*/ 458103 h 938372"/>
                <a:gd name="connsiteX2-925" fmla="*/ 63405 w 432956"/>
                <a:gd name="connsiteY2-926" fmla="*/ 260163 h 938372"/>
                <a:gd name="connsiteX3-927" fmla="*/ 0 w 432956"/>
                <a:gd name="connsiteY3-928" fmla="*/ 152400 h 938372"/>
                <a:gd name="connsiteX4-929" fmla="*/ 216478 w 432956"/>
                <a:gd name="connsiteY4-930" fmla="*/ 0 h 938372"/>
                <a:gd name="connsiteX5-931" fmla="*/ 432956 w 432956"/>
                <a:gd name="connsiteY5-932" fmla="*/ 152400 h 938372"/>
                <a:gd name="connsiteX6-933" fmla="*/ 369551 w 432956"/>
                <a:gd name="connsiteY6-934" fmla="*/ 260163 h 938372"/>
                <a:gd name="connsiteX7-935" fmla="*/ 315699 w 432956"/>
                <a:gd name="connsiteY7-936" fmla="*/ 454481 h 938372"/>
                <a:gd name="connsiteX8-937" fmla="*/ 400630 w 432956"/>
                <a:gd name="connsiteY8-938" fmla="*/ 925037 h 938372"/>
                <a:gd name="connsiteX0-939" fmla="*/ 41218 w 432956"/>
                <a:gd name="connsiteY0-940" fmla="*/ 938372 h 938372"/>
                <a:gd name="connsiteX1-941" fmla="*/ 138592 w 432956"/>
                <a:gd name="connsiteY1-942" fmla="*/ 458103 h 938372"/>
                <a:gd name="connsiteX2-943" fmla="*/ 63405 w 432956"/>
                <a:gd name="connsiteY2-944" fmla="*/ 260163 h 938372"/>
                <a:gd name="connsiteX3-945" fmla="*/ 0 w 432956"/>
                <a:gd name="connsiteY3-946" fmla="*/ 152400 h 938372"/>
                <a:gd name="connsiteX4-947" fmla="*/ 216478 w 432956"/>
                <a:gd name="connsiteY4-948" fmla="*/ 0 h 938372"/>
                <a:gd name="connsiteX5-949" fmla="*/ 432956 w 432956"/>
                <a:gd name="connsiteY5-950" fmla="*/ 152400 h 938372"/>
                <a:gd name="connsiteX6-951" fmla="*/ 369551 w 432956"/>
                <a:gd name="connsiteY6-952" fmla="*/ 260163 h 938372"/>
                <a:gd name="connsiteX7-953" fmla="*/ 315699 w 432956"/>
                <a:gd name="connsiteY7-954" fmla="*/ 454481 h 938372"/>
                <a:gd name="connsiteX8-955" fmla="*/ 400630 w 432956"/>
                <a:gd name="connsiteY8-956" fmla="*/ 925037 h 938372"/>
                <a:gd name="connsiteX0-957" fmla="*/ 41218 w 432956"/>
                <a:gd name="connsiteY0-958" fmla="*/ 938372 h 938372"/>
                <a:gd name="connsiteX1-959" fmla="*/ 138592 w 432956"/>
                <a:gd name="connsiteY1-960" fmla="*/ 458103 h 938372"/>
                <a:gd name="connsiteX2-961" fmla="*/ 63405 w 432956"/>
                <a:gd name="connsiteY2-962" fmla="*/ 260163 h 938372"/>
                <a:gd name="connsiteX3-963" fmla="*/ 0 w 432956"/>
                <a:gd name="connsiteY3-964" fmla="*/ 152400 h 938372"/>
                <a:gd name="connsiteX4-965" fmla="*/ 216478 w 432956"/>
                <a:gd name="connsiteY4-966" fmla="*/ 0 h 938372"/>
                <a:gd name="connsiteX5-967" fmla="*/ 432956 w 432956"/>
                <a:gd name="connsiteY5-968" fmla="*/ 152400 h 938372"/>
                <a:gd name="connsiteX6-969" fmla="*/ 369551 w 432956"/>
                <a:gd name="connsiteY6-970" fmla="*/ 260163 h 938372"/>
                <a:gd name="connsiteX7-971" fmla="*/ 315699 w 432956"/>
                <a:gd name="connsiteY7-972" fmla="*/ 454481 h 938372"/>
                <a:gd name="connsiteX8-973" fmla="*/ 400630 w 432956"/>
                <a:gd name="connsiteY8-974" fmla="*/ 925037 h 938372"/>
                <a:gd name="connsiteX0-975" fmla="*/ 41218 w 432956"/>
                <a:gd name="connsiteY0-976" fmla="*/ 938372 h 938372"/>
                <a:gd name="connsiteX1-977" fmla="*/ 138592 w 432956"/>
                <a:gd name="connsiteY1-978" fmla="*/ 458103 h 938372"/>
                <a:gd name="connsiteX2-979" fmla="*/ 63405 w 432956"/>
                <a:gd name="connsiteY2-980" fmla="*/ 260163 h 938372"/>
                <a:gd name="connsiteX3-981" fmla="*/ 0 w 432956"/>
                <a:gd name="connsiteY3-982" fmla="*/ 152400 h 938372"/>
                <a:gd name="connsiteX4-983" fmla="*/ 216478 w 432956"/>
                <a:gd name="connsiteY4-984" fmla="*/ 0 h 938372"/>
                <a:gd name="connsiteX5-985" fmla="*/ 432956 w 432956"/>
                <a:gd name="connsiteY5-986" fmla="*/ 152400 h 938372"/>
                <a:gd name="connsiteX6-987" fmla="*/ 369551 w 432956"/>
                <a:gd name="connsiteY6-988" fmla="*/ 260163 h 938372"/>
                <a:gd name="connsiteX7-989" fmla="*/ 315699 w 432956"/>
                <a:gd name="connsiteY7-990" fmla="*/ 454481 h 938372"/>
                <a:gd name="connsiteX8-991" fmla="*/ 394280 w 432956"/>
                <a:gd name="connsiteY8-992" fmla="*/ 928212 h 93837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432956" h="938372">
                  <a:moveTo>
                    <a:pt x="41218" y="938372"/>
                  </a:moveTo>
                  <a:cubicBezTo>
                    <a:pt x="109163" y="674053"/>
                    <a:pt x="139668" y="603893"/>
                    <a:pt x="138592" y="458103"/>
                  </a:cubicBezTo>
                  <a:cubicBezTo>
                    <a:pt x="137871" y="360373"/>
                    <a:pt x="146676" y="307093"/>
                    <a:pt x="63405" y="260163"/>
                  </a:cubicBezTo>
                  <a:cubicBezTo>
                    <a:pt x="24230" y="232584"/>
                    <a:pt x="0" y="194484"/>
                    <a:pt x="0" y="152400"/>
                  </a:cubicBezTo>
                  <a:cubicBezTo>
                    <a:pt x="0" y="68232"/>
                    <a:pt x="96921" y="0"/>
                    <a:pt x="216478" y="0"/>
                  </a:cubicBezTo>
                  <a:cubicBezTo>
                    <a:pt x="336035" y="0"/>
                    <a:pt x="432956" y="68232"/>
                    <a:pt x="432956" y="152400"/>
                  </a:cubicBezTo>
                  <a:cubicBezTo>
                    <a:pt x="432956" y="194484"/>
                    <a:pt x="408726" y="232584"/>
                    <a:pt x="369551" y="260163"/>
                  </a:cubicBezTo>
                  <a:cubicBezTo>
                    <a:pt x="299742" y="303769"/>
                    <a:pt x="318833" y="363250"/>
                    <a:pt x="315699" y="454481"/>
                  </a:cubicBezTo>
                  <a:cubicBezTo>
                    <a:pt x="325700" y="599440"/>
                    <a:pt x="322208" y="722472"/>
                    <a:pt x="394280" y="928212"/>
                  </a:cubicBezTo>
                </a:path>
              </a:pathLst>
            </a:custGeom>
            <a:noFill/>
            <a:ln>
              <a:gradFill>
                <a:gsLst>
                  <a:gs pos="0">
                    <a:schemeClr val="bg1">
                      <a:lumMod val="50000"/>
                    </a:schemeClr>
                  </a:gs>
                  <a:gs pos="69000">
                    <a:schemeClr val="bg1">
                      <a:lumMod val="85000"/>
                    </a:schemeClr>
                  </a:gs>
                  <a:gs pos="35000">
                    <a:srgbClr val="C9C9C9"/>
                  </a:gs>
                  <a:gs pos="56000">
                    <a:schemeClr val="bg1">
                      <a:lumMod val="50000"/>
                    </a:schemeClr>
                  </a:gs>
                  <a:gs pos="22000">
                    <a:schemeClr val="bg1">
                      <a:lumMod val="50000"/>
                    </a:schemeClr>
                  </a:gs>
                  <a:gs pos="84000">
                    <a:schemeClr val="bg1">
                      <a:lumMod val="50000"/>
                    </a:schemeClr>
                  </a:gs>
                </a:gsLst>
                <a:lin ang="0" scaled="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/>
            </a:p>
          </p:txBody>
        </p:sp>
      </p:grpSp>
      <p:sp>
        <p:nvSpPr>
          <p:cNvPr id="69" name="TextBox 26"/>
          <p:cNvSpPr txBox="1"/>
          <p:nvPr/>
        </p:nvSpPr>
        <p:spPr bwMode="auto">
          <a:xfrm>
            <a:off x="5102649" y="2108411"/>
            <a:ext cx="1686808" cy="1688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职能：</a:t>
            </a:r>
            <a:endParaRPr lang="en-US" altLang="zh-CN" sz="1176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维护院资料</a:t>
            </a:r>
            <a:r>
              <a:rPr lang="en-US" altLang="zh-CN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ftp</a:t>
            </a:r>
          </a:p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学习资料收集与上传</a:t>
            </a:r>
            <a:endParaRPr lang="en-US" altLang="zh-CN" sz="1176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整理基础学科论坛获奖论文并编撰成册</a:t>
            </a:r>
            <a:endParaRPr lang="en-US" altLang="zh-CN" sz="1176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76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探索编写心得手册等</a:t>
            </a:r>
            <a:endParaRPr lang="en-US" altLang="zh-CN" sz="1176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2090976" y="3828656"/>
            <a:ext cx="2225060" cy="339297"/>
            <a:chOff x="4948077" y="5736312"/>
            <a:chExt cx="3027483" cy="461657"/>
          </a:xfrm>
        </p:grpSpPr>
        <p:sp>
          <p:nvSpPr>
            <p:cNvPr id="74" name="圆角矩形 44"/>
            <p:cNvSpPr/>
            <p:nvPr/>
          </p:nvSpPr>
          <p:spPr>
            <a:xfrm>
              <a:off x="4948077" y="5736312"/>
              <a:ext cx="2244948" cy="44511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E30613"/>
                </a:gs>
                <a:gs pos="100000">
                  <a:srgbClr val="81040B"/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75" name="文本框 268"/>
            <p:cNvSpPr txBox="1"/>
            <p:nvPr/>
          </p:nvSpPr>
          <p:spPr>
            <a:xfrm>
              <a:off x="5290688" y="5764542"/>
              <a:ext cx="2684872" cy="4334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7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Kartika" panose="02020503030404060203" pitchFamily="18" charset="0"/>
                </a:rPr>
                <a:t>学术活动部</a:t>
              </a:r>
              <a:endParaRPr lang="en-US" altLang="zh-CN" sz="147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172582" y="3828651"/>
            <a:ext cx="1925401" cy="342240"/>
            <a:chOff x="8799493" y="5736312"/>
            <a:chExt cx="2619758" cy="465662"/>
          </a:xfrm>
        </p:grpSpPr>
        <p:sp>
          <p:nvSpPr>
            <p:cNvPr id="77" name="圆角矩形 47"/>
            <p:cNvSpPr/>
            <p:nvPr/>
          </p:nvSpPr>
          <p:spPr>
            <a:xfrm>
              <a:off x="8799493" y="5736312"/>
              <a:ext cx="2084760" cy="44511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E30613"/>
                </a:gs>
                <a:gs pos="100000">
                  <a:srgbClr val="81040B"/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78" name="文本框 77" descr="e7d195523061f1c0deeec63e560781cfd59afb0ea006f2a87ABB68BF51EA6619813959095094C18C62A12F549504892A4AAA8C1554C6663626E05CA27F281A14E6983772AFC3FB97135759321DEA3D709AACD122C08E6ED192FFACBB1E1BECB2ED91EE5F1ED7B5B4D639FA608C47C1EEEE0A899CA8C6B4A60DCCA6D3BA80ED4161D4A4778988E171"/>
            <p:cNvSpPr txBox="1"/>
            <p:nvPr/>
          </p:nvSpPr>
          <p:spPr>
            <a:xfrm>
              <a:off x="9076565" y="5768547"/>
              <a:ext cx="2342686" cy="43342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CN" altLang="en-US" sz="147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Kartika" panose="02020503030404060203" pitchFamily="18" charset="0"/>
                </a:rPr>
                <a:t>学术资料部</a:t>
              </a:r>
              <a:endParaRPr lang="en-US" altLang="zh-CN" sz="147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rtika" panose="02020503030404060203" pitchFamily="18" charset="0"/>
              </a:endParaRPr>
            </a:p>
          </p:txBody>
        </p:sp>
      </p:grpSp>
      <p:sp>
        <p:nvSpPr>
          <p:cNvPr id="38" name="矩形 37">
            <a:extLst>
              <a:ext uri="{FF2B5EF4-FFF2-40B4-BE49-F238E27FC236}">
                <a16:creationId xmlns:a16="http://schemas.microsoft.com/office/drawing/2014/main" id="{D71BB928-8B67-48A7-8BBC-E20C99437A85}"/>
              </a:ext>
            </a:extLst>
          </p:cNvPr>
          <p:cNvSpPr/>
          <p:nvPr/>
        </p:nvSpPr>
        <p:spPr>
          <a:xfrm>
            <a:off x="830271" y="200719"/>
            <a:ext cx="2405625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部门制度</a:t>
            </a:r>
          </a:p>
        </p:txBody>
      </p:sp>
    </p:spTree>
    <p:extLst>
      <p:ext uri="{BB962C8B-B14F-4D97-AF65-F5344CB8AC3E}">
        <p14:creationId xmlns:p14="http://schemas.microsoft.com/office/powerpoint/2010/main" val="421757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 rot="19800000">
            <a:off x="3380901" y="1612566"/>
            <a:ext cx="1077642" cy="1385911"/>
            <a:chOff x="3102484" y="1163896"/>
            <a:chExt cx="1077642" cy="1385911"/>
          </a:xfrm>
        </p:grpSpPr>
        <p:sp>
          <p:nvSpPr>
            <p:cNvPr id="12" name="椭圆 34"/>
            <p:cNvSpPr/>
            <p:nvPr/>
          </p:nvSpPr>
          <p:spPr>
            <a:xfrm rot="10094606">
              <a:off x="3102484" y="1163896"/>
              <a:ext cx="1077642" cy="1385911"/>
            </a:xfrm>
            <a:custGeom>
              <a:avLst/>
              <a:gdLst/>
              <a:ahLst/>
              <a:cxnLst/>
              <a:rect l="l" t="t" r="r" b="b"/>
              <a:pathLst>
                <a:path w="1118836" h="1438889">
                  <a:moveTo>
                    <a:pt x="548270" y="0"/>
                  </a:moveTo>
                  <a:lnTo>
                    <a:pt x="721662" y="346785"/>
                  </a:lnTo>
                  <a:cubicBezTo>
                    <a:pt x="951885" y="413972"/>
                    <a:pt x="1118836" y="627225"/>
                    <a:pt x="1118836" y="879471"/>
                  </a:cubicBezTo>
                  <a:cubicBezTo>
                    <a:pt x="1118836" y="1188429"/>
                    <a:pt x="868376" y="1438889"/>
                    <a:pt x="559418" y="1438889"/>
                  </a:cubicBezTo>
                  <a:cubicBezTo>
                    <a:pt x="250460" y="1438889"/>
                    <a:pt x="0" y="1188429"/>
                    <a:pt x="0" y="879471"/>
                  </a:cubicBezTo>
                  <a:cubicBezTo>
                    <a:pt x="0" y="636984"/>
                    <a:pt x="154283" y="430531"/>
                    <a:pt x="370781" y="354978"/>
                  </a:cubicBezTo>
                  <a:close/>
                </a:path>
              </a:pathLst>
            </a:custGeom>
            <a:solidFill>
              <a:srgbClr val="C00000"/>
            </a:solidFill>
            <a:ln w="28575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Palatino Linotype"/>
                <a:ea typeface="宋体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16200000">
              <a:off x="3123442" y="1198146"/>
              <a:ext cx="967866" cy="967866"/>
            </a:xfrm>
            <a:prstGeom prst="ellipse">
              <a:avLst/>
            </a:prstGeom>
            <a:solidFill>
              <a:srgbClr val="C00000"/>
            </a:solidFill>
            <a:ln w="28575" cap="flat" cmpd="sng" algn="ctr">
              <a:noFill/>
              <a:prstDash val="solid"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Palatino Linotype"/>
                <a:ea typeface="宋体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 rot="13301840">
            <a:off x="4443638" y="1609012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2700000" scaled="0"/>
            </a:gra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Palatino Linotype"/>
                <a:ea typeface="宋体"/>
              </a:endParaRPr>
            </a:p>
          </p:txBody>
        </p:sp>
        <p:sp>
          <p:nvSpPr>
            <p:cNvPr id="16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ysClr val="window" lastClr="FFFFFF"/>
                </a:gs>
                <a:gs pos="43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4100000" scaled="0"/>
            </a:gra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Palatino Linotype"/>
                <a:ea typeface="宋体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 rot="19800000" flipH="1" flipV="1">
            <a:off x="4427669" y="2762660"/>
            <a:ext cx="1077642" cy="1385911"/>
            <a:chOff x="3102484" y="1163896"/>
            <a:chExt cx="1077642" cy="1385911"/>
          </a:xfrm>
        </p:grpSpPr>
        <p:sp>
          <p:nvSpPr>
            <p:cNvPr id="18" name="椭圆 34"/>
            <p:cNvSpPr/>
            <p:nvPr/>
          </p:nvSpPr>
          <p:spPr>
            <a:xfrm rot="10094606">
              <a:off x="3102484" y="1163896"/>
              <a:ext cx="1077642" cy="1385911"/>
            </a:xfrm>
            <a:custGeom>
              <a:avLst/>
              <a:gdLst/>
              <a:ahLst/>
              <a:cxnLst/>
              <a:rect l="l" t="t" r="r" b="b"/>
              <a:pathLst>
                <a:path w="1118836" h="1438889">
                  <a:moveTo>
                    <a:pt x="548270" y="0"/>
                  </a:moveTo>
                  <a:lnTo>
                    <a:pt x="721662" y="346785"/>
                  </a:lnTo>
                  <a:cubicBezTo>
                    <a:pt x="951885" y="413972"/>
                    <a:pt x="1118836" y="627225"/>
                    <a:pt x="1118836" y="879471"/>
                  </a:cubicBezTo>
                  <a:cubicBezTo>
                    <a:pt x="1118836" y="1188429"/>
                    <a:pt x="868376" y="1438889"/>
                    <a:pt x="559418" y="1438889"/>
                  </a:cubicBezTo>
                  <a:cubicBezTo>
                    <a:pt x="250460" y="1438889"/>
                    <a:pt x="0" y="1188429"/>
                    <a:pt x="0" y="879471"/>
                  </a:cubicBezTo>
                  <a:cubicBezTo>
                    <a:pt x="0" y="636984"/>
                    <a:pt x="154283" y="430531"/>
                    <a:pt x="370781" y="354978"/>
                  </a:cubicBezTo>
                  <a:close/>
                </a:path>
              </a:pathLst>
            </a:custGeom>
            <a:solidFill>
              <a:srgbClr val="C00000"/>
            </a:solidFill>
            <a:ln w="28575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Palatino Linotype"/>
                <a:ea typeface="宋体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6200000">
              <a:off x="3123442" y="1198146"/>
              <a:ext cx="967866" cy="967866"/>
            </a:xfrm>
            <a:prstGeom prst="ellipse">
              <a:avLst/>
            </a:prstGeom>
            <a:solidFill>
              <a:srgbClr val="C00000"/>
            </a:solidFill>
            <a:ln w="28575" cap="flat" cmpd="sng" algn="ctr">
              <a:noFill/>
              <a:prstDash val="solid"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Palatino Linotype"/>
                <a:ea typeface="宋体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 rot="13301840" flipH="1" flipV="1">
            <a:off x="3380902" y="2759106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2700000" scaled="0"/>
            </a:gra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Palatino Linotype"/>
                <a:ea typeface="宋体"/>
              </a:endParaRPr>
            </a:p>
          </p:txBody>
        </p:sp>
        <p:sp>
          <p:nvSpPr>
            <p:cNvPr id="22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ysClr val="window" lastClr="FFFFFF"/>
                </a:gs>
                <a:gs pos="43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4100000" scaled="0"/>
            </a:gra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Palatino Linotype"/>
                <a:ea typeface="宋体"/>
              </a:endParaRPr>
            </a:p>
          </p:txBody>
        </p:sp>
      </p:grpSp>
      <p:sp>
        <p:nvSpPr>
          <p:cNvPr id="23" name="TextBox 9"/>
          <p:cNvSpPr txBox="1"/>
          <p:nvPr/>
        </p:nvSpPr>
        <p:spPr>
          <a:xfrm>
            <a:off x="3215343" y="2040120"/>
            <a:ext cx="1205655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宣传阶段</a:t>
            </a:r>
          </a:p>
        </p:txBody>
      </p:sp>
      <p:sp>
        <p:nvSpPr>
          <p:cNvPr id="25" name="TextBox 9"/>
          <p:cNvSpPr txBox="1"/>
          <p:nvPr/>
        </p:nvSpPr>
        <p:spPr>
          <a:xfrm>
            <a:off x="4480306" y="1899852"/>
            <a:ext cx="1205655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1200" kern="0" dirty="0">
                <a:solidFill>
                  <a:srgbClr val="7F7F7F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论文展览、评选、获奖整理阶段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7F7F7F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9"/>
          <p:cNvSpPr txBox="1"/>
          <p:nvPr/>
        </p:nvSpPr>
        <p:spPr>
          <a:xfrm>
            <a:off x="4480432" y="3356286"/>
            <a:ext cx="120565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1200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颁奖典礼暨闭幕式阶段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9"/>
          <p:cNvSpPr txBox="1"/>
          <p:nvPr/>
        </p:nvSpPr>
        <p:spPr>
          <a:xfrm>
            <a:off x="3198551" y="3429746"/>
            <a:ext cx="1205655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7F7F7F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论文征集阶段</a:t>
            </a:r>
          </a:p>
        </p:txBody>
      </p:sp>
      <p:sp>
        <p:nvSpPr>
          <p:cNvPr id="40" name="TextBox 51"/>
          <p:cNvSpPr txBox="1"/>
          <p:nvPr/>
        </p:nvSpPr>
        <p:spPr>
          <a:xfrm>
            <a:off x="1334877" y="1691647"/>
            <a:ext cx="793254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阶段一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宣传组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宣讲会组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展台组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网站线上组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机动组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TextBox 52"/>
          <p:cNvSpPr txBox="1"/>
          <p:nvPr/>
        </p:nvSpPr>
        <p:spPr>
          <a:xfrm>
            <a:off x="6660232" y="1691646"/>
            <a:ext cx="1986963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阶段三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宣传组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0" noProof="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论文整理组</a:t>
            </a:r>
            <a:endParaRPr lang="en-US" altLang="zh-CN" sz="1000" kern="0" noProof="0" dirty="0">
              <a:solidFill>
                <a:srgbClr val="000000">
                  <a:lumMod val="65000"/>
                  <a:lumOff val="35000"/>
                </a:srgb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0" noProof="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通讯组</a:t>
            </a:r>
            <a:endParaRPr lang="en-US" altLang="zh-CN" sz="1000" kern="0" noProof="0" dirty="0">
              <a:solidFill>
                <a:srgbClr val="000000">
                  <a:lumMod val="65000"/>
                  <a:lumOff val="35000"/>
                </a:srgb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机动组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TextBox 53"/>
          <p:cNvSpPr txBox="1"/>
          <p:nvPr/>
        </p:nvSpPr>
        <p:spPr>
          <a:xfrm>
            <a:off x="6660233" y="3106580"/>
            <a:ext cx="198696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阶段四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宣传组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会场组</a:t>
            </a:r>
            <a:endParaRPr lang="en-US" altLang="zh-CN" sz="1000" kern="0" dirty="0">
              <a:solidFill>
                <a:srgbClr val="000000">
                  <a:lumMod val="65000"/>
                  <a:lumOff val="35000"/>
                </a:srgb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签到组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奖品组</a:t>
            </a:r>
            <a:endParaRPr lang="en-US" altLang="zh-CN" sz="1000" kern="0" dirty="0">
              <a:solidFill>
                <a:srgbClr val="000000">
                  <a:lumMod val="65000"/>
                  <a:lumOff val="35000"/>
                </a:srgb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机动组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TextBox 54"/>
          <p:cNvSpPr txBox="1"/>
          <p:nvPr/>
        </p:nvSpPr>
        <p:spPr>
          <a:xfrm>
            <a:off x="1334877" y="3070894"/>
            <a:ext cx="762799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阶段二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宣传组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0" noProof="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展台组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lvl="0">
              <a:defRPr/>
            </a:pPr>
            <a:r>
              <a:rPr lang="zh-CN" altLang="en-US" sz="1000" kern="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 pitchFamily="34" charset="-122"/>
                <a:ea typeface="微软雅黑" pitchFamily="34" charset="-122"/>
              </a:rPr>
              <a:t>网站线上组</a:t>
            </a:r>
            <a:endParaRPr lang="en-US" altLang="zh-CN" sz="1000" kern="0" dirty="0">
              <a:solidFill>
                <a:srgbClr val="000000">
                  <a:lumMod val="65000"/>
                  <a:lumOff val="35000"/>
                </a:srgb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机动组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54867D82-FEDB-4185-A2B1-A15367F1D3B6}"/>
              </a:ext>
            </a:extLst>
          </p:cNvPr>
          <p:cNvSpPr/>
          <p:nvPr/>
        </p:nvSpPr>
        <p:spPr>
          <a:xfrm>
            <a:off x="830271" y="200719"/>
            <a:ext cx="2405625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项目组制度</a:t>
            </a:r>
          </a:p>
        </p:txBody>
      </p:sp>
    </p:spTree>
    <p:extLst>
      <p:ext uri="{BB962C8B-B14F-4D97-AF65-F5344CB8AC3E}">
        <p14:creationId xmlns:p14="http://schemas.microsoft.com/office/powerpoint/2010/main" val="237778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nodeType="after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0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2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4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6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8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5" grpId="0"/>
          <p:bldP spid="36" grpId="0"/>
          <p:bldP spid="38" grpId="0"/>
          <p:bldP spid="40" grpId="0"/>
          <p:bldP spid="41" grpId="0"/>
          <p:bldP spid="42" grpId="0"/>
          <p:bldP spid="4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0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2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4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6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8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5" grpId="0"/>
          <p:bldP spid="36" grpId="0"/>
          <p:bldP spid="38" grpId="0"/>
          <p:bldP spid="40" grpId="0"/>
          <p:bldP spid="41" grpId="0"/>
          <p:bldP spid="42" grpId="0"/>
          <p:bldP spid="43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"/>
          <p:cNvSpPr txBox="1">
            <a:spLocks noChangeArrowheads="1"/>
          </p:cNvSpPr>
          <p:nvPr/>
        </p:nvSpPr>
        <p:spPr>
          <a:xfrm>
            <a:off x="1179316" y="3689251"/>
            <a:ext cx="1422680" cy="322659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400" dirty="0">
                <a:solidFill>
                  <a:schemeClr val="bg1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Arial"/>
              </a:rPr>
              <a:t>学术中心 杨政</a:t>
            </a:r>
          </a:p>
        </p:txBody>
      </p:sp>
      <p:sp>
        <p:nvSpPr>
          <p:cNvPr id="48" name="矩形 47"/>
          <p:cNvSpPr/>
          <p:nvPr/>
        </p:nvSpPr>
        <p:spPr>
          <a:xfrm>
            <a:off x="1609425" y="2371541"/>
            <a:ext cx="1985142" cy="807903"/>
          </a:xfrm>
          <a:prstGeom prst="rect">
            <a:avLst/>
          </a:prstGeom>
          <a:noFill/>
          <a:ln>
            <a:noFill/>
          </a:ln>
        </p:spPr>
        <p:txBody>
          <a:bodyPr wrap="none" lIns="68571" tIns="34285" rIns="68571" bIns="34285">
            <a:spAutoFit/>
          </a:bodyPr>
          <a:lstStyle/>
          <a:p>
            <a:pPr algn="r"/>
            <a:r>
              <a:rPr lang="zh-CN" altLang="en-US" sz="4800" dirty="0">
                <a:solidFill>
                  <a:srgbClr val="C00000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Arial"/>
              </a:rPr>
              <a:t>谢谢！</a:t>
            </a:r>
            <a:endParaRPr lang="en-US" altLang="zh-CN" sz="4800" dirty="0">
              <a:solidFill>
                <a:srgbClr val="C00000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  <a:cs typeface="+mn-ea"/>
              <a:sym typeface="Arial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78580" y="1563638"/>
            <a:ext cx="1581184" cy="807903"/>
          </a:xfrm>
          <a:prstGeom prst="rect">
            <a:avLst/>
          </a:prstGeom>
          <a:noFill/>
          <a:ln>
            <a:noFill/>
          </a:ln>
        </p:spPr>
        <p:txBody>
          <a:bodyPr wrap="none" lIns="68571" tIns="34285" rIns="68571" bIns="34285">
            <a:spAutoFit/>
          </a:bodyPr>
          <a:lstStyle/>
          <a:p>
            <a:pPr algn="r"/>
            <a:r>
              <a:rPr lang="en-US" altLang="zh-CN" sz="4800" dirty="0">
                <a:solidFill>
                  <a:srgbClr val="C00000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Arial"/>
              </a:rPr>
              <a:t>2018</a:t>
            </a:r>
          </a:p>
        </p:txBody>
      </p:sp>
      <p:sp>
        <p:nvSpPr>
          <p:cNvPr id="2" name="矩形 1"/>
          <p:cNvSpPr/>
          <p:nvPr/>
        </p:nvSpPr>
        <p:spPr>
          <a:xfrm rot="2700000">
            <a:off x="6448887" y="2013597"/>
            <a:ext cx="1129538" cy="112953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2700000">
            <a:off x="8132557" y="2027851"/>
            <a:ext cx="1166421" cy="116642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2700000">
            <a:off x="7268461" y="2891947"/>
            <a:ext cx="1166421" cy="116642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2700000">
            <a:off x="7268461" y="1157139"/>
            <a:ext cx="1166421" cy="116642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950754" y="3202846"/>
            <a:ext cx="3012665" cy="377016"/>
          </a:xfrm>
          <a:prstGeom prst="rect">
            <a:avLst/>
          </a:prstGeom>
          <a:noFill/>
          <a:ln>
            <a:noFill/>
          </a:ln>
        </p:spPr>
        <p:txBody>
          <a:bodyPr wrap="none" lIns="68571" tIns="34285" rIns="68571" bIns="34285">
            <a:spAutoFit/>
          </a:bodyPr>
          <a:lstStyle/>
          <a:p>
            <a:pPr algn="r"/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Arial"/>
              </a:rPr>
              <a:t>Thank you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294177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8" grpId="0"/>
      <p:bldP spid="7" grpId="0"/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A880CE6-58D2-47A3-AE77-0C47473E0BFD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CqGsU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AqhrFI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CqGsUi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KoaxSC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KoaxSG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KoaxSD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KoaxSJ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KoaxSL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K4axSAXZichKDQAA1SEAABcAAAB1bml2ZXJzYWwvdW5pdmVyc2FsLnBuZ+2a+VdS6/rAqdNpVvNU15xLvXmuOZQnp+NAmROna6UNZk61zLxhgqhoKGLTdUiJopaWiZ6sk+KAqZm6EbBDSR5E6jig4lBxFAXBgRAVkbupzr1r3fVd3z/gLn5gb57ns9/9Ps+73+d5n/1C7rEj/jobjTZCIBAdWIBPMASyBgaBfINcvxbU7Gq6MQGeViUF+3tDKF0mk6CwJvZg4EEIpI6wafnct6C8ISEgNAkC0WVqPqtYyIrzYDs4zOfgicuRkuGjebbyAdYHWdHc6rnV9Trn9ev1U78jntz8/fe7cy7o5+8MWPOuevNPOectLV79c+3W9Tt8bm8pM1Zf+Vn69/0bVNjpLpn7IulHxafSBxc9jydtD/9UTKmUUkRSt4hSSmVL3YMsLlSNla0op5EjGYrhmqZRnDFo0lknP1nFSpDpeTOEH1EPuvyMZKjR1lRm558zhnmpPnWneIOKK41V9vV4qyjsrK/7KlBuQwdl/OFner0bvwaUmu0rCUML4ij14K1/ixN+4DdIuIvFBvB0IMdKI+0iao43AlaDxy1aoAVaoAVaoAVaoAVaoAVaoAVaoAVaoAVaoAVa8L8HUAJz9QJLs2X6HtgK02i8rTRbiuvvaPYOd/p8p9lu3PL/g4/hd/5o4HrxWz/9fvihdSk2UfbGknAJtywwH0WJUL2CKlYooSlMF7yyDzmSJXlhXnszbXmsiaGSBPFbnOI5P4xPI5SVFazM3yTLjy07/M0znmNmXq7jr0svr2SFEahhZpqmYppihBrNGGLkDHbVxIgLMKe6wxvjFw71JKW9mTMXTwTMDSVxG/VmjoSALUryljhIXEMvPgxQryhdpulKaTxP/UEvs99j9tXWMK6Xcipe4EZqGkkTjwOZi2OFSEMXqIPTsAfiFHfgvlRAgNJjhppX3grl1bw3MUMs+qRZxqd3JDYmKInGyFc/mbJbC2nzkscsGn3TMdP5A/c527PqIoDh/VzCZ4/s+jgRkHhy0wlPKQJjX+bszJjFIy+5eFBnD6eOZijieSfPksVx11ux4rDRwUj7csF++HCICRm9wjRfmbnwPXnLvpK8OdI0VtjZdlLWG8MJ68aj5EDFzDFBO1fWSpI6JRoq6uKAM32AKs2Ot4ChsxNFnm9FLyQam6rpAelTdaxBLiHudztl9cPYQJEbvdMhkHDLavg6YAOMudUOVlTje4FqfBeiKDT+bKrxs0ZhW+u5M03oNxIUqnFE+P5YetCJHeTSwl2Prp32DJEn/bNmthj/xvFpFY/Z31BRxmzlsVwYixzn55tjaX5d6eaNmwXCiO5eRwJPRrboCKlbN0ie/8s3kPfwSs9bVC4+rvuzIfGiFmmBysOHmGSU/VcTIye4ZfrIW888Txj9R3mxbSn15gZ0S36IXNbPfuzdnrNtu3H7/phWM5sDtoqN5MzpNAQ3DV+s8BIJ00jSh4hXxEWAPX9y6mrKTdprCKS5SBS+fTi23UlUkNnHaXButEsIFVrrw+z/celZiuCCPFC1HIgrd+5kjWwsjlQM4QPqN6+Vyxz339un2otoeIiLuuEqdkp8p3RNBjII0xaAQvC3ZIUOpE0enB1ZvehhdXj4x/toWXWQaUq3nbrOh7jJyLh6uHkg0RJ9yrjdKXLnIhzNHeYZwgC+g0XHB0C5FvI+LVSW+5P7l3YnVQ8ECFOTQ1YtP9e9HMQbi7bcbHhKPhAsvDbR5fvyYu+uH5LuF3FhwTzCIfhv2CPE0ECobsjfBNhd6OHmmnM8N1gKzc8+zTz7iDUYxgm9tNl2Y4nwlZO4jwmOK2cEK+OkeJqI4vKs2B/eogze2XF9Tb+D2VwplpefjGOmF+9NOo1oTTRqLNnzl3zh05I8fW8b7x5ZsH7cjWr9QFHiqxuYEoDk5nXi/n1haNbNATrvDUb6OLKQ5VHgbkdsnfttj0ROxVl/GZAEEaPicrmo77WmZ/ulQgdf4qZKna66WUzB2CNdpmvnhYujEhQGHsH7YBvjc2cf5ddXO0LSkfli4damW1ccnz4spervFy0BQ9t3ijDTFAchjQBw9CN1MbZUb44veprV0OPQyFCrpmPpCi5A/9rpHagiLOqtnUoUwgDc6F57uAKcgjoaj1tkRyFws3lRUzTS3LKMO9qKX8KUlPfE9zYD4bf45WEGDYiSDFFdj2MXD886zQ5SU8YqMlPh2BrGEiaS8AuiiVLLVck8DgtDDZi+XUctiBBrHs3cXZ43I+NC1erUFQnDYJx9JHUUAqmOIuWVKbGXKxqy9DeKkkShTD6SQVOkiA63GUG9xPaKy4vvr+u94BEgqHxERieAmTdkmtjYhHfy8A7O1EftIQcqHxVgbJHf3jVqX+p36lH17heiR2R3c6zaOkC3z/GeFSPoU5/9BWiyLndJLDO6Z6/z0OHXdxYBfdi4jmKjUSluaXJ+Sd8Ffh8ZO8nNXJGlFGEc8EVNWRv/KnueLerrAB9K6b6eOby466ZVNDa28zg74tF5n7KYzUbiVB7gTkiLTxafN7izxrVFqnKdMmpfkNZ3D7tAIOIUw0zO06yxtUv91Mc4qQUMI2nkgb4kHGNSdFR1qa9NfPxuT+oy3XyajlwY9lB2Mk+Py3yIjn2C+7gWXTbZAkZzBtD1eQGri8MVOJMUnWhs6sCk1BhyBS32MjCryhq8X4uXO370lyweEwjxC4NvHNgX2yXJTJO17SPWAuxuSwtbvZduJ77cvecY+wyhpqB2ftl1D9E2O2Zix7mKLAz33gDYz2Rfh71Fh26mkj/qfNRT3jP/7b4qMTzcRS+B+l8u9WXYe/SFMl0nJ/pzzK8+zrq5Du1FHPQrRpZTavGqgdbCNzl70KGyvmPZj/NnWV8Hz0iEIoxRxjz2EDvZofCWcX6RXgN5VtZ80Cp3LGGiOW+ioPz4qieR1dCFl3rOUOUA15kAXVmwM8MtfOB4KoYaSH62V1Vg+ngWt0NA/Tpx+JYEj99xzh5+OrISK8s1m6MtcVP6jtdeOq7veYY8lOn1aNK158Kiwdlb72ruhrpwvZzyx3YIg8iZvL19nAWFR1T56sM6lns5wmjD9iXaVEBwLR5BmrIg2mLnOqwfmqsm/Plbgh16GjxUn7r5F+GDReVUu/eMzzacPuISlaLJRmeHIzPkvfMNH/bB+xuv0vOtYkx2NyyLnbMvTXDTnxSj1//2CEA7iscHyrPqTGQlO51MtsLgekVG8EE3XfwhfNZxX+LXqXP+0fy2FnA5Hdz7O/liXIn0xRW1aIRACvqDtZdgrDYrJEnpqyCnGWAVUK8Cg8UoJf7n1DvnTWyOM9evc0rO5tsi06cOBjMTkfei0eJoMFcf1ZFFU+JH99ladrTmH/K9fQbaaP+TKlyWP0Zp24+gFlsQe+LKwsyVOVZ3wdU6Ln0Hx/HGlIw2nYGUfcxzQKzMFTISXrfO/LqJz6x0DVNdE484sCZGCLHkqNuPT6QK/swhSxnzA7FCr9mLZLwsoq7MaytvP5tx4LixCq3KsZbLQscXbYzyxf4HXGu/BC+Z1Rhuju4PjIDOrybPRhsWwIvOgNfNzRSh3BvtPCnGYkXZy39U8LxpuwF5HSHAkby1vs8toED/SckQLyozowoXeUs9eTQTwEw8yh7EJ0ixETvenxpWju0YVqIKl345xbCiov6dVWe63Kefl+rzKJ8zVmO6jOPCR6Nyau2IWFNg7EGGWjk6isvzXHe7MpKNFwGIkqcpgkVpKiOdnxyuE7HtzxvPbvu89CxdnvylcJCbG9dXkw1OqCJwYiZJ0lzvBTi2KKVUZK75L/wKe/YkXSVBNnWjhOIySJPoy6iVv9WEDo8dTfDsw50Kr0KYgmPRV7lSxMHoNRj6EHMDEj3RQVfC0NOF0cnTrOMTmhAXjz0meAFvF2GUoi/Xi8BKLY73cp8PEZbaHEi6fr4liObhkMuMp7yw35hQJVUl5td+hJIBgmauNONExdv+s3T7IVtn/ajLrO9gu+XlWOrWppUVBYPRcjAC6sDi5YaJj67iGo+Em/7pMzr8rKKk9e8GnvNbwFyzaON1fWQDEFMKrrmcGMQmE1MYRYQ4nI1lL7OgKyjqweb8ncohNC/iYZR6iSdZ65r6AqqaPNr07SoEepqmeAF6VZxWyAIkX02jw2vVUpngTI+bKzBW0rt/uDUuiItqGhKik61aKp2kb+s/tX2jd0kT/c5ZyV9DL1O00HZ82fpkE8aQZbYa8swrDgrt2MVviRt5PL4tqsAMtOlj3tT97QrNj//cwLm7pctP8BbM7qNQGunp0xoMwAeL9Pfik1EVNfvumQAkat+xE+zkmw6HwRJu7MTo+tJfMfQYykSQ0JrM3CxKNAzArchKkXqHKlCrwbq+jSSxiWeafeyXDInpyyzXEKsWe03sczTPSNXd1gBQ2tEyTdUecvf/ehsoVS/Huq/+/DpQ4ZUoYDswLvlrxHCDXn/EshCqvvgf8ZJj/8PP/zCgVOb1PMNbOS2Lo9Rwa43qdJVoV3SzIQy+oGCoaYtgpA4+0HTQV7bkj76t1nnIUa/KjXsT7L356opGD/M94kPxPnvtX1BLAwQUAAIACAArhrFIKwvAbUoAAABrAAAAGwAAAHVuaXZlcnNhbC91bml2ZXJzYWwucG5nLnhtbLOxr8jNUShLLSrOzM+zVTLUM1Cyt+PlsikoSi3LTC1XqACKGekZQICSQiUqtzwzpSQDKGRgbowQzEjNTM8osVWyMDCFC+oDzQQAUEsBAgAAFAACAAgAKoaxSBUOrShkBAAABxEAAB0AAAAAAAAAAQAAAAAAAAAAAHVuaXZlcnNhbC9jb21tb25fbWVzc2FnZXMubG5nUEsBAgAAFAACAAgAKoaxSAh+CyMpAwAAhgwAACcAAAAAAAAAAQAAAAAAnwQAAHVuaXZlcnNhbC9mbGFzaF9wdWJsaXNoaW5nX3NldHRpbmdzLnhtbFBLAQIAABQAAgAIACqGsUi1/AlkugIAAFUKAAAhAAAAAAAAAAEAAAAAAA0IAAB1bml2ZXJzYWwvZmxhc2hfc2tpbl9zZXR0aW5ncy54bWxQSwECAAAUAAIACAAqhrFIKpYPZ/4CAACXCwAAJgAAAAAAAAABAAAAAAAGCwAAdW5pdmVyc2FsL2h0bWxfcHVibGlzaGluZ19zZXR0aW5ncy54bWxQSwECAAAUAAIACAAqhrFIaHFSkZoBAAAfBgAAHwAAAAAAAAABAAAAAABIDgAAdW5pdmVyc2FsL2h0bWxfc2tpbl9zZXR0aW5ncy5qc1BLAQIAABQAAgAIACqGsUg9PC/RwQAAAOUBAAAaAAAAAAAAAAEAAAAAAB8QAAB1bml2ZXJzYWwvaTE4bl9wcmVzZXRzLnhtbFBLAQIAABQAAgAIACqGsUia+ZZkawAAAGsAAAAcAAAAAAAAAAEAAAAAABgRAAB1bml2ZXJzYWwvbG9jYWxfc2V0dGluZ3MueG1sUEsBAgAAFAACAAgARJRXRyO0Tvv7AgAAsAgAABQAAAAAAAAAAQAAAAAAvREAAHVuaXZlcnNhbC9wbGF5ZXIueG1sUEsBAgAAFAACAAgAKoaxSLCHI/RsAQAA9wIAACkAAAAAAAAAAQAAAAAA6hQAAHVuaXZlcnNhbC9za2luX2N1c3RvbWl6YXRpb25fc2V0dGluZ3MueG1sUEsBAgAAFAACAAgAK4axSAXZichKDQAA1SEAABcAAAAAAAAAAAAAAAAAnRYAAHVuaXZlcnNhbC91bml2ZXJzYWwucG5nUEsBAgAAFAACAAgAK4axSCsLwG1KAAAAawAAABsAAAAAAAAAAQAAAAAAHCQAAHVuaXZlcnNhbC91bml2ZXJzYWwucG5nLnhtbFBLBQYAAAAACwALAEkDAACfJAAAAAA="/>
  <p:tag name="ISPRING_PRESENTATION_TITLE" val="7.pptx1"/>
</p:tagLst>
</file>

<file path=ppt/theme/theme1.xml><?xml version="1.0" encoding="utf-8"?>
<a:theme xmlns:a="http://schemas.openxmlformats.org/drawingml/2006/main" name="Office 主题">
  <a:themeElements>
    <a:clrScheme name="自定义 2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5DA2"/>
      </a:accent1>
      <a:accent2>
        <a:srgbClr val="C4C7CB"/>
      </a:accent2>
      <a:accent3>
        <a:srgbClr val="7F7F7F"/>
      </a:accent3>
      <a:accent4>
        <a:srgbClr val="7F7F7F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Temp">
      <a:majorFont>
        <a:latin typeface="Arial"/>
        <a:ea typeface="方正兰亭超细黑简体"/>
        <a:cs typeface=""/>
      </a:majorFont>
      <a:minorFont>
        <a:latin typeface="Arial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470</Words>
  <Application>Microsoft Office PowerPoint</Application>
  <PresentationFormat>全屏显示(16:9)</PresentationFormat>
  <Paragraphs>55</Paragraphs>
  <Slides>4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方正兰亭超细黑简体</vt:lpstr>
      <vt:lpstr>方正兰亭准黑_GBK</vt:lpstr>
      <vt:lpstr>宋体</vt:lpstr>
      <vt:lpstr>微软雅黑</vt:lpstr>
      <vt:lpstr>Arial</vt:lpstr>
      <vt:lpstr>Calibri</vt:lpstr>
      <vt:lpstr>Kartika</vt:lpstr>
      <vt:lpstr>Palatino Linotype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7.pptx1</dc:title>
  <dc:creator/>
  <cp:lastModifiedBy/>
  <cp:revision>1</cp:revision>
  <dcterms:created xsi:type="dcterms:W3CDTF">2017-05-09T12:11:04Z</dcterms:created>
  <dcterms:modified xsi:type="dcterms:W3CDTF">2018-08-26T07:53:08Z</dcterms:modified>
</cp:coreProperties>
</file>

<file path=docProps/thumbnail.jpeg>
</file>